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B9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CE_DA161B6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CF_99DF5FC0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0_0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4"/>
    <p:sldMasterId id="2147483690" r:id="rId5"/>
  </p:sldMasterIdLst>
  <p:notesMasterIdLst>
    <p:notesMasterId r:id="rId67"/>
  </p:notesMasterIdLst>
  <p:sldIdLst>
    <p:sldId id="332" r:id="rId6"/>
    <p:sldId id="257" r:id="rId7"/>
    <p:sldId id="258" r:id="rId8"/>
    <p:sldId id="259" r:id="rId9"/>
    <p:sldId id="260" r:id="rId10"/>
    <p:sldId id="441" r:id="rId11"/>
    <p:sldId id="461" r:id="rId12"/>
    <p:sldId id="462" r:id="rId13"/>
    <p:sldId id="539" r:id="rId14"/>
    <p:sldId id="463" r:id="rId15"/>
    <p:sldId id="292" r:id="rId16"/>
    <p:sldId id="267" r:id="rId17"/>
    <p:sldId id="270" r:id="rId18"/>
    <p:sldId id="289" r:id="rId19"/>
    <p:sldId id="290" r:id="rId20"/>
    <p:sldId id="304" r:id="rId21"/>
    <p:sldId id="541" r:id="rId22"/>
    <p:sldId id="552" r:id="rId23"/>
    <p:sldId id="538" r:id="rId24"/>
    <p:sldId id="535" r:id="rId25"/>
    <p:sldId id="536" r:id="rId26"/>
    <p:sldId id="534" r:id="rId27"/>
    <p:sldId id="542" r:id="rId28"/>
    <p:sldId id="537" r:id="rId29"/>
    <p:sldId id="525" r:id="rId30"/>
    <p:sldId id="553" r:id="rId31"/>
    <p:sldId id="551" r:id="rId32"/>
    <p:sldId id="550" r:id="rId33"/>
    <p:sldId id="573" r:id="rId34"/>
    <p:sldId id="554" r:id="rId35"/>
    <p:sldId id="544" r:id="rId36"/>
    <p:sldId id="529" r:id="rId37"/>
    <p:sldId id="520" r:id="rId38"/>
    <p:sldId id="521" r:id="rId39"/>
    <p:sldId id="528" r:id="rId40"/>
    <p:sldId id="574" r:id="rId41"/>
    <p:sldId id="555" r:id="rId42"/>
    <p:sldId id="503" r:id="rId43"/>
    <p:sldId id="563" r:id="rId44"/>
    <p:sldId id="558" r:id="rId45"/>
    <p:sldId id="560" r:id="rId46"/>
    <p:sldId id="559" r:id="rId47"/>
    <p:sldId id="561" r:id="rId48"/>
    <p:sldId id="562" r:id="rId49"/>
    <p:sldId id="575" r:id="rId50"/>
    <p:sldId id="556" r:id="rId51"/>
    <p:sldId id="565" r:id="rId52"/>
    <p:sldId id="567" r:id="rId53"/>
    <p:sldId id="569" r:id="rId54"/>
    <p:sldId id="557" r:id="rId55"/>
    <p:sldId id="564" r:id="rId56"/>
    <p:sldId id="571" r:id="rId57"/>
    <p:sldId id="570" r:id="rId58"/>
    <p:sldId id="572" r:id="rId59"/>
    <p:sldId id="576" r:id="rId60"/>
    <p:sldId id="326" r:id="rId61"/>
    <p:sldId id="327" r:id="rId62"/>
    <p:sldId id="315" r:id="rId63"/>
    <p:sldId id="330" r:id="rId64"/>
    <p:sldId id="307" r:id="rId65"/>
    <p:sldId id="331" r:id="rId66"/>
  </p:sldIdLst>
  <p:sldSz cx="9144000" cy="5143500" type="screen16x9"/>
  <p:notesSz cx="6858000" cy="9144000"/>
  <p:embeddedFontLst>
    <p:embeddedFont>
      <p:font typeface="Gill Sans MT" panose="020B0604020202020204" charset="0"/>
      <p:regular r:id="rId68"/>
      <p:bold r:id="rId69"/>
      <p:italic r:id="rId70"/>
      <p:boldItalic r:id="rId71"/>
    </p:embeddedFont>
    <p:embeddedFont>
      <p:font typeface="Proxima Nova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19" roundtripDataSignature="AMtx7mi/Vly1StnH1Lxro8SCE9vMiJx9r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925E0C-629D-2D14-9F1F-A5C5F4EBFD33}" name="Martens Isabaut" initials="MI" userId="S::isabaut.martens@vlaanderen.be::e09322b7-9ba5-4ec2-b519-a79663da6881" providerId="AD"/>
  <p188:author id="{3AF13A2D-A9CC-9570-C0C9-D5AFDC31C8D3}" name="Eva Robbrecht" initials="ER" userId="S::eva.robbrecht@vlaanderen.be::92df7e69-258a-47f7-bb78-8d7a50f12c63" providerId="AD"/>
  <p188:author id="{84C79597-C94D-BB78-1E58-35537474800E}" name="Verbeeck William" initials="VW" userId="S::william.verbeeck@vlaanderen.be::9b98557d-4638-497e-9b40-4f2c2b1c3415" providerId="AD"/>
  <p188:author id="{B194ACE8-21C5-DBB5-472A-8707094B6AED}" name="Vercauteren Laurens" initials="VL" userId="S::laurens.vercauteren@vlaanderen.be::1b90aa8f-760c-4e51-b534-eba67ddbe05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7" name="Verbeeck William" initials="VW" lastIdx="12" clrIdx="7">
    <p:extLst>
      <p:ext uri="{19B8F6BF-5375-455C-9EA6-DF929625EA0E}">
        <p15:presenceInfo xmlns:p15="http://schemas.microsoft.com/office/powerpoint/2012/main" userId="S::william.verbeeck@vlaanderen.be::9b98557d-4638-497e-9b40-4f2c2b1c3415" providerId="AD"/>
      </p:ext>
    </p:extLst>
  </p:cmAuthor>
  <p:cmAuthor id="1" name="Louise Ysewijn (BE)" initials="" lastIdx="2" clrIdx="1"/>
  <p:cmAuthor id="8" name="Robbrecht Eva" initials="RE" lastIdx="1" clrIdx="8">
    <p:extLst>
      <p:ext uri="{19B8F6BF-5375-455C-9EA6-DF929625EA0E}">
        <p15:presenceInfo xmlns:p15="http://schemas.microsoft.com/office/powerpoint/2012/main" userId="S::eva.robbrecht@vlaanderen.be::92df7e69-258a-47f7-bb78-8d7a50f12c63" providerId="AD"/>
      </p:ext>
    </p:extLst>
  </p:cmAuthor>
  <p:cmAuthor id="2" name="De Cock Jitse" initials="DCJ" lastIdx="70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9" name="Martens Isabaut" initials="MI" lastIdx="1" clrIdx="9">
    <p:extLst>
      <p:ext uri="{19B8F6BF-5375-455C-9EA6-DF929625EA0E}">
        <p15:presenceInfo xmlns:p15="http://schemas.microsoft.com/office/powerpoint/2012/main" userId="S::isabaut.martens@vlaanderen.be::e09322b7-9ba5-4ec2-b519-a79663da6881" providerId="AD"/>
      </p:ext>
    </p:extLst>
  </p:cmAuthor>
  <p:cmAuthor id="3" name="Van de Vyvere Brecht" initials="VB" lastIdx="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  <p:cmAuthor id="4" name="Verbrugge Aline" initials="VA" lastIdx="37" clrIdx="4">
    <p:extLst>
      <p:ext uri="{19B8F6BF-5375-455C-9EA6-DF929625EA0E}">
        <p15:presenceInfo xmlns:p15="http://schemas.microsoft.com/office/powerpoint/2012/main" userId="S::aline.verbrugge@vlaanderen.be::38e90b0a-c2da-403c-be89-d467f5b9de66" providerId="AD"/>
      </p:ext>
    </p:extLst>
  </p:cmAuthor>
  <p:cmAuthor id="5" name="Aline Verbrugge (BE)" initials="AV(" lastIdx="15" clrIdx="5">
    <p:extLst>
      <p:ext uri="{19B8F6BF-5375-455C-9EA6-DF929625EA0E}">
        <p15:presenceInfo xmlns:p15="http://schemas.microsoft.com/office/powerpoint/2012/main" userId="S::aline.verbrugge@pwc.com::93b21d87-4658-4688-b70a-65d7147c4f12" providerId="AD"/>
      </p:ext>
    </p:extLst>
  </p:cmAuthor>
  <p:cmAuthor id="6" name="William Verbeeck (BE)" initials="WV(" lastIdx="1" clrIdx="6">
    <p:extLst>
      <p:ext uri="{19B8F6BF-5375-455C-9EA6-DF929625EA0E}">
        <p15:presenceInfo xmlns:p15="http://schemas.microsoft.com/office/powerpoint/2012/main" userId="S::william.maria.verbeeck@pwc.com::a0e47b48-fcd6-4cbc-b1c2-c16ab16a17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600"/>
    <a:srgbClr val="CAEDEF"/>
    <a:srgbClr val="F0BEE5"/>
    <a:srgbClr val="000000"/>
    <a:srgbClr val="7799B7"/>
    <a:srgbClr val="C4BB04"/>
    <a:srgbClr val="FFF200"/>
    <a:srgbClr val="FF0000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59068-4DED-4919-941B-95757134DA50}" v="252" dt="2024-05-21T08:35:38.425"/>
    <p1510:client id="{5B96218A-AD1B-6EDE-B50F-76B986A456F8}" v="18" dt="2024-05-21T05:55:02.346"/>
    <p1510:client id="{929B663D-8079-50A6-0346-829C952C190D}" v="4" dt="2024-05-20T19:56:29.188"/>
    <p1510:client id="{A1D755BD-1BA3-41E4-B1E8-683F01CB9E81}" vWet="2" dt="2024-05-21T07:04:12.962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7.fntdata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2.fntdata"/><Relationship Id="rId12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5.fntdata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124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19" Type="http://customschemas.google.com/relationships/presentationmetadata" Target="metadata"/><Relationship Id="rId12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6.fntdata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120" Type="http://schemas.openxmlformats.org/officeDocument/2006/relationships/commentAuthors" Target="commentAuthors.xml"/><Relationship Id="rId125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beeck William" userId="S::william.verbeeck@vlaanderen.be::9b98557d-4638-497e-9b40-4f2c2b1c3415" providerId="AD" clId="Web-{CBA1BC0C-4D4D-60DB-6752-51F60D4518EA}"/>
    <pc:docChg chg="addSld delSld modSld">
      <pc:chgData name="Verbeeck William" userId="S::william.verbeeck@vlaanderen.be::9b98557d-4638-497e-9b40-4f2c2b1c3415" providerId="AD" clId="Web-{CBA1BC0C-4D4D-60DB-6752-51F60D4518EA}" dt="2024-05-14T18:11:51.140" v="104"/>
      <pc:docMkLst>
        <pc:docMk/>
      </pc:docMkLst>
      <pc:sldChg chg="modSp">
        <pc:chgData name="Verbeeck William" userId="S::william.verbeeck@vlaanderen.be::9b98557d-4638-497e-9b40-4f2c2b1c3415" providerId="AD" clId="Web-{CBA1BC0C-4D4D-60DB-6752-51F60D4518EA}" dt="2024-05-14T18:03:43.707" v="14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CBA1BC0C-4D4D-60DB-6752-51F60D4518EA}" dt="2024-05-14T18:03:43.707" v="14" actId="20577"/>
          <ac:spMkLst>
            <pc:docMk/>
            <pc:sldMk cId="0" sldId="259"/>
            <ac:spMk id="387" creationId="{00000000-0000-0000-0000-000000000000}"/>
          </ac:spMkLst>
        </pc:spChg>
      </pc:sldChg>
      <pc:sldChg chg="modSp addCm delCm modCm">
        <pc:chgData name="Verbeeck William" userId="S::william.verbeeck@vlaanderen.be::9b98557d-4638-497e-9b40-4f2c2b1c3415" providerId="AD" clId="Web-{CBA1BC0C-4D4D-60DB-6752-51F60D4518EA}" dt="2024-05-14T18:06:29.023" v="43"/>
        <pc:sldMkLst>
          <pc:docMk/>
          <pc:sldMk cId="0" sldId="260"/>
        </pc:sldMkLst>
        <pc:graphicFrameChg chg="mod modGraphic">
          <ac:chgData name="Verbeeck William" userId="S::william.verbeeck@vlaanderen.be::9b98557d-4638-497e-9b40-4f2c2b1c3415" providerId="AD" clId="Web-{CBA1BC0C-4D4D-60DB-6752-51F60D4518EA}" dt="2024-05-14T18:06:29.023" v="43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Verbeeck William" userId="S::william.verbeeck@vlaanderen.be::9b98557d-4638-497e-9b40-4f2c2b1c3415" providerId="AD" clId="Web-{CBA1BC0C-4D4D-60DB-6752-51F60D4518EA}" dt="2024-05-14T18:06:03.913" v="23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  <pc226:cmChg xmlns:pc226="http://schemas.microsoft.com/office/powerpoint/2022/06/main/command" chg="add del mod">
              <pc226:chgData name="Verbeeck William" userId="S::william.verbeeck@vlaanderen.be::9b98557d-4638-497e-9b40-4f2c2b1c3415" providerId="AD" clId="Web-{CBA1BC0C-4D4D-60DB-6752-51F60D4518EA}" dt="2024-05-14T18:06:00.788" v="22"/>
              <pc2:cmMkLst xmlns:pc2="http://schemas.microsoft.com/office/powerpoint/2019/9/main/command">
                <pc:docMk/>
                <pc:sldMk cId="0" sldId="260"/>
                <pc2:cmMk id="{3C632CDA-441C-4418-858D-F1156B98CDAB}"/>
              </pc2:cmMkLst>
            </pc226:cmChg>
          </p:ext>
        </pc:extLst>
      </pc:sldChg>
      <pc:sldChg chg="modSp">
        <pc:chgData name="Verbeeck William" userId="S::william.verbeeck@vlaanderen.be::9b98557d-4638-497e-9b40-4f2c2b1c3415" providerId="AD" clId="Web-{CBA1BC0C-4D4D-60DB-6752-51F60D4518EA}" dt="2024-05-14T08:17:08.090" v="2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CBA1BC0C-4D4D-60DB-6752-51F60D4518EA}" dt="2024-05-14T08:17:08.090" v="2" actId="20577"/>
          <ac:spMkLst>
            <pc:docMk/>
            <pc:sldMk cId="0" sldId="332"/>
            <ac:spMk id="177" creationId="{00000000-0000-0000-0000-000000000000}"/>
          </ac:spMkLst>
        </pc:spChg>
      </pc:sldChg>
      <pc:sldChg chg="modCm">
        <pc:chgData name="Verbeeck William" userId="S::william.verbeeck@vlaanderen.be::9b98557d-4638-497e-9b40-4f2c2b1c3415" providerId="AD" clId="Web-{CBA1BC0C-4D4D-60DB-6752-51F60D4518EA}" dt="2024-05-14T18:06:49.727" v="44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Verbeeck William" userId="S::william.verbeeck@vlaanderen.be::9b98557d-4638-497e-9b40-4f2c2b1c3415" providerId="AD" clId="Web-{CBA1BC0C-4D4D-60DB-6752-51F60D4518EA}" dt="2024-05-14T18:06:49.727" v="44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  <pc226:cmRplyChg chg="add">
                <pc226:chgData name="Verbeeck William" userId="S::william.verbeeck@vlaanderen.be::9b98557d-4638-497e-9b40-4f2c2b1c3415" providerId="AD" clId="Web-{CBA1BC0C-4D4D-60DB-6752-51F60D4518EA}" dt="2024-05-14T18:06:49.727" v="44"/>
                <pc2:cmRplyMkLst xmlns:pc2="http://schemas.microsoft.com/office/powerpoint/2019/9/main/command">
                  <pc:docMk/>
                  <pc:sldMk cId="0" sldId="441"/>
                  <pc2:cmMk id="{7E94D272-4C92-408E-85EB-829D63B7D2EA}"/>
                  <pc2:cmRplyMk id="{776CE232-E2E7-4A0C-8468-DF47E5DE3096}"/>
                </pc2:cmRplyMkLst>
              </pc226:cmRplyChg>
            </pc226:cmChg>
          </p:ext>
        </pc:extLst>
      </pc:sldChg>
      <pc:sldChg chg="addSp delSp modSp addCm">
        <pc:chgData name="Verbeeck William" userId="S::william.verbeeck@vlaanderen.be::9b98557d-4638-497e-9b40-4f2c2b1c3415" providerId="AD" clId="Web-{CBA1BC0C-4D4D-60DB-6752-51F60D4518EA}" dt="2024-05-14T18:10:24.278" v="87" actId="20577"/>
        <pc:sldMkLst>
          <pc:docMk/>
          <pc:sldMk cId="3658881888" sldId="462"/>
        </pc:sldMkLst>
        <pc:spChg chg="mod">
          <ac:chgData name="Verbeeck William" userId="S::william.verbeeck@vlaanderen.be::9b98557d-4638-497e-9b40-4f2c2b1c3415" providerId="AD" clId="Web-{CBA1BC0C-4D4D-60DB-6752-51F60D4518EA}" dt="2024-05-14T18:09:30.590" v="65" actId="20577"/>
          <ac:spMkLst>
            <pc:docMk/>
            <pc:sldMk cId="3658881888" sldId="462"/>
            <ac:spMk id="6" creationId="{7A81C07A-3A20-F1A2-B8AE-A917B29DE4B3}"/>
          </ac:spMkLst>
        </pc:spChg>
        <pc:spChg chg="mod">
          <ac:chgData name="Verbeeck William" userId="S::william.verbeeck@vlaanderen.be::9b98557d-4638-497e-9b40-4f2c2b1c3415" providerId="AD" clId="Web-{CBA1BC0C-4D4D-60DB-6752-51F60D4518EA}" dt="2024-05-14T18:10:24.278" v="87" actId="20577"/>
          <ac:spMkLst>
            <pc:docMk/>
            <pc:sldMk cId="3658881888" sldId="462"/>
            <ac:spMk id="438" creationId="{00000000-0000-0000-0000-000000000000}"/>
          </ac:spMkLst>
        </pc:spChg>
        <pc:spChg chg="add mod">
          <ac:chgData name="Verbeeck William" userId="S::william.verbeeck@vlaanderen.be::9b98557d-4638-497e-9b40-4f2c2b1c3415" providerId="AD" clId="Web-{CBA1BC0C-4D4D-60DB-6752-51F60D4518EA}" dt="2024-05-14T18:09:08.402" v="59" actId="20577"/>
          <ac:spMkLst>
            <pc:docMk/>
            <pc:sldMk cId="3658881888" sldId="462"/>
            <ac:spMk id="496" creationId="{6A6BE442-448C-C92C-1DB7-91A85CAC5803}"/>
          </ac:spMkLst>
        </pc:spChg>
        <pc:spChg chg="add del">
          <ac:chgData name="Verbeeck William" userId="S::william.verbeeck@vlaanderen.be::9b98557d-4638-497e-9b40-4f2c2b1c3415" providerId="AD" clId="Web-{CBA1BC0C-4D4D-60DB-6752-51F60D4518EA}" dt="2024-05-14T18:09:10.714" v="61"/>
          <ac:spMkLst>
            <pc:docMk/>
            <pc:sldMk cId="3658881888" sldId="462"/>
            <ac:spMk id="498" creationId="{C601DF04-8EC4-FE80-A652-AF739D5F61C2}"/>
          </ac:spMkLst>
        </pc:spChg>
        <pc:spChg chg="add mod">
          <ac:chgData name="Verbeeck William" userId="S::william.verbeeck@vlaanderen.be::9b98557d-4638-497e-9b40-4f2c2b1c3415" providerId="AD" clId="Web-{CBA1BC0C-4D4D-60DB-6752-51F60D4518EA}" dt="2024-05-14T18:10:07.684" v="81" actId="1076"/>
          <ac:spMkLst>
            <pc:docMk/>
            <pc:sldMk cId="3658881888" sldId="462"/>
            <ac:spMk id="499" creationId="{3D137821-0C73-7CF7-4DAD-116B483959C9}"/>
          </ac:spMkLst>
        </pc:spChg>
        <pc:graphicFrameChg chg="del modGraphic">
          <ac:chgData name="Verbeeck William" userId="S::william.verbeeck@vlaanderen.be::9b98557d-4638-497e-9b40-4f2c2b1c3415" providerId="AD" clId="Web-{CBA1BC0C-4D4D-60DB-6752-51F60D4518EA}" dt="2024-05-14T18:08:56.495" v="55"/>
          <ac:graphicFrameMkLst>
            <pc:docMk/>
            <pc:sldMk cId="3658881888" sldId="462"/>
            <ac:graphicFrameMk id="4" creationId="{93870B4E-7D43-67A3-D73A-671DDC4093D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CBA1BC0C-4D4D-60DB-6752-51F60D4518EA}" dt="2024-05-14T18:04:58.818" v="16"/>
              <pc2:cmMkLst xmlns:pc2="http://schemas.microsoft.com/office/powerpoint/2019/9/main/command">
                <pc:docMk/>
                <pc:sldMk cId="3658881888" sldId="462"/>
                <pc2:cmMk id="{F63D7E01-9D24-4F92-830E-95913EF3C47D}"/>
              </pc2:cmMkLst>
            </pc226:cmChg>
          </p:ext>
        </pc:extLst>
      </pc:sldChg>
      <pc:sldChg chg="addCm">
        <pc:chgData name="Verbeeck William" userId="S::william.verbeeck@vlaanderen.be::9b98557d-4638-497e-9b40-4f2c2b1c3415" providerId="AD" clId="Web-{CBA1BC0C-4D4D-60DB-6752-51F60D4518EA}" dt="2024-05-14T18:11:51.140" v="104"/>
        <pc:sldMkLst>
          <pc:docMk/>
          <pc:sldMk cId="2581553088" sldId="4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CBA1BC0C-4D4D-60DB-6752-51F60D4518EA}" dt="2024-05-14T18:11:51.140" v="104"/>
              <pc2:cmMkLst xmlns:pc2="http://schemas.microsoft.com/office/powerpoint/2019/9/main/command">
                <pc:docMk/>
                <pc:sldMk cId="2581553088" sldId="463"/>
                <pc2:cmMk id="{50178E38-A6CA-405D-9F17-43E6892D66CA}"/>
              </pc2:cmMkLst>
            </pc226:cmChg>
          </p:ext>
        </pc:extLst>
      </pc:sldChg>
      <pc:sldChg chg="del">
        <pc:chgData name="Verbeeck William" userId="S::william.verbeeck@vlaanderen.be::9b98557d-4638-497e-9b40-4f2c2b1c3415" providerId="AD" clId="Web-{CBA1BC0C-4D4D-60DB-6752-51F60D4518EA}" dt="2024-05-14T18:11:39.640" v="103"/>
        <pc:sldMkLst>
          <pc:docMk/>
          <pc:sldMk cId="318830439" sldId="484"/>
        </pc:sldMkLst>
      </pc:sldChg>
      <pc:sldChg chg="modSp add">
        <pc:chgData name="Verbeeck William" userId="S::william.verbeeck@vlaanderen.be::9b98557d-4638-497e-9b40-4f2c2b1c3415" providerId="AD" clId="Web-{CBA1BC0C-4D4D-60DB-6752-51F60D4518EA}" dt="2024-05-14T18:11:30.061" v="102" actId="1076"/>
        <pc:sldMkLst>
          <pc:docMk/>
          <pc:sldMk cId="644276418" sldId="539"/>
        </pc:sldMkLst>
        <pc:spChg chg="mod">
          <ac:chgData name="Verbeeck William" userId="S::william.verbeeck@vlaanderen.be::9b98557d-4638-497e-9b40-4f2c2b1c3415" providerId="AD" clId="Web-{CBA1BC0C-4D4D-60DB-6752-51F60D4518EA}" dt="2024-05-14T18:11:30.061" v="102" actId="1076"/>
          <ac:spMkLst>
            <pc:docMk/>
            <pc:sldMk cId="644276418" sldId="539"/>
            <ac:spMk id="22" creationId="{E23E606B-68F9-098D-5BE0-2EAAC65B01ED}"/>
          </ac:spMkLst>
        </pc:spChg>
      </pc:sldChg>
    </pc:docChg>
  </pc:docChgLst>
  <pc:docChgLst>
    <pc:chgData name="Martens Isabaut" userId="S::isabaut.martens@vlaanderen.be::e09322b7-9ba5-4ec2-b519-a79663da6881" providerId="AD" clId="Web-{62B4F9A4-2CFF-B8EC-2DD3-1F9907A15E89}"/>
    <pc:docChg chg="delSld modSld">
      <pc:chgData name="Martens Isabaut" userId="S::isabaut.martens@vlaanderen.be::e09322b7-9ba5-4ec2-b519-a79663da6881" providerId="AD" clId="Web-{62B4F9A4-2CFF-B8EC-2DD3-1F9907A15E89}" dt="2024-04-08T14:49:31.662" v="42"/>
      <pc:docMkLst>
        <pc:docMk/>
      </pc:docMkLst>
      <pc:sldChg chg="modSp">
        <pc:chgData name="Martens Isabaut" userId="S::isabaut.martens@vlaanderen.be::e09322b7-9ba5-4ec2-b519-a79663da6881" providerId="AD" clId="Web-{62B4F9A4-2CFF-B8EC-2DD3-1F9907A15E89}" dt="2024-04-08T14:49:31.662" v="42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62B4F9A4-2CFF-B8EC-2DD3-1F9907A15E89}" dt="2024-04-08T14:49:31.662" v="42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delCm">
        <pc:chgData name="Martens Isabaut" userId="S::isabaut.martens@vlaanderen.be::e09322b7-9ba5-4ec2-b519-a79663da6881" providerId="AD" clId="Web-{62B4F9A4-2CFF-B8EC-2DD3-1F9907A15E89}" dt="2024-04-08T14:45:01.764" v="13"/>
        <pc:sldMkLst>
          <pc:docMk/>
          <pc:sldMk cId="0" sldId="304"/>
        </pc:sldMkLst>
      </pc:sldChg>
      <pc:sldChg chg="delCm">
        <pc:chgData name="Martens Isabaut" userId="S::isabaut.martens@vlaanderen.be::e09322b7-9ba5-4ec2-b519-a79663da6881" providerId="AD" clId="Web-{62B4F9A4-2CFF-B8EC-2DD3-1F9907A15E89}" dt="2024-04-08T14:44:18.997" v="6"/>
        <pc:sldMkLst>
          <pc:docMk/>
          <pc:sldMk cId="4193546170" sldId="33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9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2"/>
        <pc:sldMkLst>
          <pc:docMk/>
          <pc:sldMk cId="2060940386" sldId="44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10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8"/>
        <pc:sldMkLst>
          <pc:docMk/>
          <pc:sldMk cId="246835153" sldId="451"/>
        </pc:sldMkLst>
      </pc:sldChg>
      <pc:sldChg chg="delSp modSp del delCm">
        <pc:chgData name="Martens Isabaut" userId="S::isabaut.martens@vlaanderen.be::e09322b7-9ba5-4ec2-b519-a79663da6881" providerId="AD" clId="Web-{62B4F9A4-2CFF-B8EC-2DD3-1F9907A15E89}" dt="2024-04-08T14:44:14.778" v="5"/>
        <pc:sldMkLst>
          <pc:docMk/>
          <pc:sldMk cId="4082974333" sldId="458"/>
        </pc:sldMkLst>
        <pc:spChg chg="mod">
          <ac:chgData name="Martens Isabaut" userId="S::isabaut.martens@vlaanderen.be::e09322b7-9ba5-4ec2-b519-a79663da6881" providerId="AD" clId="Web-{62B4F9A4-2CFF-B8EC-2DD3-1F9907A15E89}" dt="2024-04-08T14:44:05.075" v="3" actId="1076"/>
          <ac:spMkLst>
            <pc:docMk/>
            <pc:sldMk cId="4082974333" sldId="458"/>
            <ac:spMk id="869" creationId="{00000000-0000-0000-0000-000000000000}"/>
          </ac:spMkLst>
        </pc:spChg>
        <pc:picChg chg="del mod">
          <ac:chgData name="Martens Isabaut" userId="S::isabaut.martens@vlaanderen.be::e09322b7-9ba5-4ec2-b519-a79663da6881" providerId="AD" clId="Web-{62B4F9A4-2CFF-B8EC-2DD3-1F9907A15E89}" dt="2024-04-08T14:44:12.325" v="4"/>
          <ac:picMkLst>
            <pc:docMk/>
            <pc:sldMk cId="4082974333" sldId="458"/>
            <ac:picMk id="2" creationId="{4F798746-93DB-8997-13C8-9F7FB8178233}"/>
          </ac:picMkLst>
        </pc:picChg>
      </pc:sldChg>
      <pc:sldChg chg="del">
        <pc:chgData name="Martens Isabaut" userId="S::isabaut.martens@vlaanderen.be::e09322b7-9ba5-4ec2-b519-a79663da6881" providerId="AD" clId="Web-{62B4F9A4-2CFF-B8EC-2DD3-1F9907A15E89}" dt="2024-04-08T14:44:34.091" v="7"/>
        <pc:sldMkLst>
          <pc:docMk/>
          <pc:sldMk cId="2588071188" sldId="459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1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5:55" v="14"/>
        <pc:sldMkLst>
          <pc:docMk/>
          <pc:sldMk cId="2411727718" sldId="465"/>
        </pc:sldMkLst>
      </pc:sldChg>
    </pc:docChg>
  </pc:docChgLst>
  <pc:docChgLst>
    <pc:chgData name="Robbrecht Eva" userId="S::eva.robbrecht@vlaanderen.be::92df7e69-258a-47f7-bb78-8d7a50f12c63" providerId="AD" clId="Web-{D4BCC461-3ADF-61DD-7EBF-5529BA044DA8}"/>
    <pc:docChg chg="modSld">
      <pc:chgData name="Robbrecht Eva" userId="S::eva.robbrecht@vlaanderen.be::92df7e69-258a-47f7-bb78-8d7a50f12c63" providerId="AD" clId="Web-{D4BCC461-3ADF-61DD-7EBF-5529BA044DA8}" dt="2024-04-15T09:37:14.535" v="23" actId="20577"/>
      <pc:docMkLst>
        <pc:docMk/>
      </pc:docMkLst>
      <pc:sldChg chg="modSp">
        <pc:chgData name="Robbrecht Eva" userId="S::eva.robbrecht@vlaanderen.be::92df7e69-258a-47f7-bb78-8d7a50f12c63" providerId="AD" clId="Web-{D4BCC461-3ADF-61DD-7EBF-5529BA044DA8}" dt="2024-04-15T09:37:14.535" v="23" actId="20577"/>
        <pc:sldMkLst>
          <pc:docMk/>
          <pc:sldMk cId="2865431638" sldId="474"/>
        </pc:sldMkLst>
        <pc:spChg chg="mod">
          <ac:chgData name="Robbrecht Eva" userId="S::eva.robbrecht@vlaanderen.be::92df7e69-258a-47f7-bb78-8d7a50f12c63" providerId="AD" clId="Web-{D4BCC461-3ADF-61DD-7EBF-5529BA044DA8}" dt="2024-04-15T09:37:14.535" v="23" actId="20577"/>
          <ac:spMkLst>
            <pc:docMk/>
            <pc:sldMk cId="2865431638" sldId="474"/>
            <ac:spMk id="14" creationId="{FD226F32-46E4-774A-4D97-3C5BE24BA2DB}"/>
          </ac:spMkLst>
        </pc:spChg>
      </pc:sldChg>
    </pc:docChg>
  </pc:docChgLst>
  <pc:docChgLst>
    <pc:chgData name="Verbeeck William" userId="S::william.verbeeck@vlaanderen.be::9b98557d-4638-497e-9b40-4f2c2b1c3415" providerId="AD" clId="Web-{1DC37B34-411F-40A5-3474-04566DE6FE51}"/>
    <pc:docChg chg="modSld">
      <pc:chgData name="Verbeeck William" userId="S::william.verbeeck@vlaanderen.be::9b98557d-4638-497e-9b40-4f2c2b1c3415" providerId="AD" clId="Web-{1DC37B34-411F-40A5-3474-04566DE6FE51}" dt="2024-05-17T08:00:50.636" v="291"/>
      <pc:docMkLst>
        <pc:docMk/>
      </pc:docMkLst>
      <pc:sldChg chg="modSp">
        <pc:chgData name="Verbeeck William" userId="S::william.verbeeck@vlaanderen.be::9b98557d-4638-497e-9b40-4f2c2b1c3415" providerId="AD" clId="Web-{1DC37B34-411F-40A5-3474-04566DE6FE51}" dt="2024-05-17T07:47:13.471" v="288" actId="20577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1DC37B34-411F-40A5-3474-04566DE6FE51}" dt="2024-05-17T07:45:44.500" v="263"/>
          <ac:spMkLst>
            <pc:docMk/>
            <pc:sldMk cId="0" sldId="315"/>
            <ac:spMk id="107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5:48.766" v="264" actId="14100"/>
          <ac:spMkLst>
            <pc:docMk/>
            <pc:sldMk cId="0" sldId="315"/>
            <ac:spMk id="107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7:13.471" v="288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Notes">
        <pc:chgData name="Verbeeck William" userId="S::william.verbeeck@vlaanderen.be::9b98557d-4638-497e-9b40-4f2c2b1c3415" providerId="AD" clId="Web-{1DC37B34-411F-40A5-3474-04566DE6FE51}" dt="2024-05-17T08:00:50.636" v="291"/>
        <pc:sldMkLst>
          <pc:docMk/>
          <pc:sldMk cId="0" sldId="441"/>
        </pc:sldMkLst>
      </pc:sldChg>
      <pc:sldChg chg="delSp modSp">
        <pc:chgData name="Verbeeck William" userId="S::william.verbeeck@vlaanderen.be::9b98557d-4638-497e-9b40-4f2c2b1c3415" providerId="AD" clId="Web-{1DC37B34-411F-40A5-3474-04566DE6FE51}" dt="2024-05-17T07:44:16.529" v="261" actId="20577"/>
        <pc:sldMkLst>
          <pc:docMk/>
          <pc:sldMk cId="2581553088" sldId="463"/>
        </pc:sldMkLst>
        <pc:spChg chg="del">
          <ac:chgData name="Verbeeck William" userId="S::william.verbeeck@vlaanderen.be::9b98557d-4638-497e-9b40-4f2c2b1c3415" providerId="AD" clId="Web-{1DC37B34-411F-40A5-3474-04566DE6FE51}" dt="2024-05-17T07:08:53.698" v="0"/>
          <ac:spMkLst>
            <pc:docMk/>
            <pc:sldMk cId="2581553088" sldId="463"/>
            <ac:spMk id="2" creationId="{3F907A23-CFC1-5858-92BF-3D9E31CEF0D8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4:16.529" v="261" actId="20577"/>
          <ac:spMkLst>
            <pc:docMk/>
            <pc:sldMk cId="2581553088" sldId="463"/>
            <ac:spMk id="4" creationId="{5D6EEE08-7770-49D6-4993-251AD4BB6245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5.666" v="1"/>
          <ac:spMkLst>
            <pc:docMk/>
            <pc:sldMk cId="2581553088" sldId="463"/>
            <ac:spMk id="5" creationId="{7AFA1768-32FB-5697-9F8F-E5F3F6B49F0A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8.010" v="2"/>
          <ac:spMkLst>
            <pc:docMk/>
            <pc:sldMk cId="2581553088" sldId="463"/>
            <ac:spMk id="6" creationId="{103F0FB1-27AE-D2AE-01EE-0F0EA3556A06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9.917" v="3"/>
          <ac:spMkLst>
            <pc:docMk/>
            <pc:sldMk cId="2581553088" sldId="463"/>
            <ac:spMk id="7" creationId="{BBD314FE-6800-1D70-FDEB-3D494F2FB7E1}"/>
          </ac:spMkLst>
        </pc:spChg>
      </pc:sldChg>
    </pc:docChg>
  </pc:docChgLst>
  <pc:docChgLst>
    <pc:chgData name="Robbrecht Eva" userId="S::eva.robbrecht@vlaanderen.be::92df7e69-258a-47f7-bb78-8d7a50f12c63" providerId="AD" clId="Web-{F84E6F17-2A72-72CE-E7AF-E2E32E260714}"/>
    <pc:docChg chg="modSld">
      <pc:chgData name="Robbrecht Eva" userId="S::eva.robbrecht@vlaanderen.be::92df7e69-258a-47f7-bb78-8d7a50f12c63" providerId="AD" clId="Web-{F84E6F17-2A72-72CE-E7AF-E2E32E260714}" dt="2024-03-29T12:31:40.533" v="9"/>
      <pc:docMkLst>
        <pc:docMk/>
      </pc:docMkLst>
      <pc:sldChg chg="delCm">
        <pc:chgData name="Robbrecht Eva" userId="S::eva.robbrecht@vlaanderen.be::92df7e69-258a-47f7-bb78-8d7a50f12c63" providerId="AD" clId="Web-{F84E6F17-2A72-72CE-E7AF-E2E32E260714}" dt="2024-03-29T12:31:40.533" v="9"/>
        <pc:sldMkLst>
          <pc:docMk/>
          <pc:sldMk cId="3419022816" sldId="455"/>
        </pc:sldMkLst>
      </pc:sldChg>
      <pc:sldChg chg="addSp delSp modSp addCm">
        <pc:chgData name="Robbrecht Eva" userId="S::eva.robbrecht@vlaanderen.be::92df7e69-258a-47f7-bb78-8d7a50f12c63" providerId="AD" clId="Web-{F84E6F17-2A72-72CE-E7AF-E2E32E260714}" dt="2024-03-29T12:30:30.609" v="8" actId="1076"/>
        <pc:sldMkLst>
          <pc:docMk/>
          <pc:sldMk cId="4082974333" sldId="458"/>
        </pc:sldMkLst>
        <pc:picChg chg="add mod ord">
          <ac:chgData name="Robbrecht Eva" userId="S::eva.robbrecht@vlaanderen.be::92df7e69-258a-47f7-bb78-8d7a50f12c63" providerId="AD" clId="Web-{F84E6F17-2A72-72CE-E7AF-E2E32E260714}" dt="2024-03-29T12:30:30.609" v="8" actId="1076"/>
          <ac:picMkLst>
            <pc:docMk/>
            <pc:sldMk cId="4082974333" sldId="458"/>
            <ac:picMk id="2" creationId="{4F798746-93DB-8997-13C8-9F7FB8178233}"/>
          </ac:picMkLst>
        </pc:picChg>
        <pc:picChg chg="del">
          <ac:chgData name="Robbrecht Eva" userId="S::eva.robbrecht@vlaanderen.be::92df7e69-258a-47f7-bb78-8d7a50f12c63" providerId="AD" clId="Web-{F84E6F17-2A72-72CE-E7AF-E2E32E260714}" dt="2024-03-29T12:29:43.405" v="0"/>
          <ac:picMkLst>
            <pc:docMk/>
            <pc:sldMk cId="4082974333" sldId="458"/>
            <ac:picMk id="1026" creationId="{B745021A-F73D-9B57-B6CF-967395694649}"/>
          </ac:picMkLst>
        </pc:picChg>
      </pc:sldChg>
    </pc:docChg>
  </pc:docChgLst>
  <pc:docChgLst>
    <pc:chgData name="Eva Robbrecht" userId="92df7e69-258a-47f7-bb78-8d7a50f12c63" providerId="ADAL" clId="{27559068-4DED-4919-941B-95757134DA50}"/>
    <pc:docChg chg="undo redo custSel addSld delSld modSld sldOrd addMainMaster delMainMaster addSection delSection">
      <pc:chgData name="Eva Robbrecht" userId="92df7e69-258a-47f7-bb78-8d7a50f12c63" providerId="ADAL" clId="{27559068-4DED-4919-941B-95757134DA50}" dt="2024-05-15T14:39:19.173" v="3327" actId="20577"/>
      <pc:docMkLst>
        <pc:docMk/>
      </pc:docMkLst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0" sldId="297"/>
        </pc:sldMkLst>
      </pc:sldChg>
      <pc:sldChg chg="del">
        <pc:chgData name="Eva Robbrecht" userId="92df7e69-258a-47f7-bb78-8d7a50f12c63" providerId="ADAL" clId="{27559068-4DED-4919-941B-95757134DA50}" dt="2024-05-14T09:58:03.279" v="168" actId="47"/>
        <pc:sldMkLst>
          <pc:docMk/>
          <pc:sldMk cId="2029094960" sldId="30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271406692" sldId="33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193546170" sldId="33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36427251" sldId="33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037159430" sldId="34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01887504" sldId="34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947027799" sldId="34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81845434" sldId="35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97591970" sldId="35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9728725" sldId="35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712435569" sldId="360"/>
        </pc:sldMkLst>
      </pc:sldChg>
      <pc:sldChg chg="del">
        <pc:chgData name="Eva Robbrecht" userId="92df7e69-258a-47f7-bb78-8d7a50f12c63" providerId="ADAL" clId="{27559068-4DED-4919-941B-95757134DA50}" dt="2024-05-14T10:11:55.359" v="324" actId="47"/>
        <pc:sldMkLst>
          <pc:docMk/>
          <pc:sldMk cId="1427622791" sldId="362"/>
        </pc:sldMkLst>
      </pc:sldChg>
      <pc:sldChg chg="del">
        <pc:chgData name="Eva Robbrecht" userId="92df7e69-258a-47f7-bb78-8d7a50f12c63" providerId="ADAL" clId="{27559068-4DED-4919-941B-95757134DA50}" dt="2024-05-14T10:12:05.477" v="327" actId="47"/>
        <pc:sldMkLst>
          <pc:docMk/>
          <pc:sldMk cId="3765182639" sldId="36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59471456" sldId="36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84063912" sldId="36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76292224" sldId="369"/>
        </pc:sldMkLst>
      </pc:sldChg>
      <pc:sldChg chg="modCm">
        <pc:chgData name="Eva Robbrecht" userId="92df7e69-258a-47f7-bb78-8d7a50f12c63" providerId="ADAL" clId="{27559068-4DED-4919-941B-95757134DA50}" dt="2024-05-15T06:36:18.339" v="1869"/>
        <pc:sldMkLst>
          <pc:docMk/>
          <pc:sldMk cId="2581553088" sldId="4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Eva Robbrecht" userId="92df7e69-258a-47f7-bb78-8d7a50f12c63" providerId="ADAL" clId="{27559068-4DED-4919-941B-95757134DA50}" dt="2024-05-15T06:36:18.339" v="1869"/>
              <pc2:cmMkLst xmlns:pc2="http://schemas.microsoft.com/office/powerpoint/2019/9/main/command">
                <pc:docMk/>
                <pc:sldMk cId="2581553088" sldId="463"/>
                <pc2:cmMk id="{50178E38-A6CA-405D-9F17-43E6892D66CA}"/>
              </pc2:cmMkLst>
            </pc226:cmChg>
          </p:ext>
        </pc:extLst>
      </pc:sldChg>
      <pc:sldChg chg="modSp del">
        <pc:chgData name="Eva Robbrecht" userId="92df7e69-258a-47f7-bb78-8d7a50f12c63" providerId="ADAL" clId="{27559068-4DED-4919-941B-95757134DA50}" dt="2024-05-14T10:10:38.860" v="273" actId="47"/>
        <pc:sldMkLst>
          <pc:docMk/>
          <pc:sldMk cId="2284449831" sldId="470"/>
        </pc:sldMkLst>
        <pc:graphicFrameChg chg="mod">
          <ac:chgData name="Eva Robbrecht" userId="92df7e69-258a-47f7-bb78-8d7a50f12c63" providerId="ADAL" clId="{27559068-4DED-4919-941B-95757134DA50}" dt="2024-05-14T09:57:32.243" v="167" actId="16803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65431638" sldId="47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223674203" sldId="47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020935369" sldId="47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33123951" sldId="47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39594780" sldId="48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41264352" sldId="48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46177406" sldId="488"/>
        </pc:sldMkLst>
      </pc:sldChg>
      <pc:sldChg chg="del">
        <pc:chgData name="Eva Robbrecht" userId="92df7e69-258a-47f7-bb78-8d7a50f12c63" providerId="ADAL" clId="{27559068-4DED-4919-941B-95757134DA50}" dt="2024-05-14T10:12:03.870" v="326" actId="47"/>
        <pc:sldMkLst>
          <pc:docMk/>
          <pc:sldMk cId="4049629011" sldId="489"/>
        </pc:sldMkLst>
      </pc:sldChg>
      <pc:sldChg chg="del">
        <pc:chgData name="Eva Robbrecht" userId="92df7e69-258a-47f7-bb78-8d7a50f12c63" providerId="ADAL" clId="{27559068-4DED-4919-941B-95757134DA50}" dt="2024-05-14T10:11:59.698" v="325" actId="47"/>
        <pc:sldMkLst>
          <pc:docMk/>
          <pc:sldMk cId="539268879" sldId="490"/>
        </pc:sldMkLst>
      </pc:sldChg>
      <pc:sldChg chg="addSp delSp modSp add del mod delAnim modAnim">
        <pc:chgData name="Eva Robbrecht" userId="92df7e69-258a-47f7-bb78-8d7a50f12c63" providerId="ADAL" clId="{27559068-4DED-4919-941B-95757134DA50}" dt="2024-05-15T14:31:38.816" v="3028" actId="478"/>
        <pc:sldMkLst>
          <pc:docMk/>
          <pc:sldMk cId="763593745" sldId="492"/>
        </pc:sldMkLst>
        <pc:spChg chg="del">
          <ac:chgData name="Eva Robbrecht" userId="92df7e69-258a-47f7-bb78-8d7a50f12c63" providerId="ADAL" clId="{27559068-4DED-4919-941B-95757134DA50}" dt="2024-05-15T13:07:39.780" v="2900" actId="478"/>
          <ac:spMkLst>
            <pc:docMk/>
            <pc:sldMk cId="763593745" sldId="492"/>
            <ac:spMk id="13" creationId="{D751C793-1342-04E5-7F7A-8F90A99EF656}"/>
          </ac:spMkLst>
        </pc:spChg>
        <pc:spChg chg="mod">
          <ac:chgData name="Eva Robbrecht" userId="92df7e69-258a-47f7-bb78-8d7a50f12c63" providerId="ADAL" clId="{27559068-4DED-4919-941B-95757134DA50}" dt="2024-05-15T14:07:52.831" v="2962" actId="14100"/>
          <ac:spMkLst>
            <pc:docMk/>
            <pc:sldMk cId="763593745" sldId="492"/>
            <ac:spMk id="25" creationId="{2CC411E3-CB95-2F23-E9C7-C44059EB94A6}"/>
          </ac:spMkLst>
        </pc:spChg>
        <pc:spChg chg="add mod">
          <ac:chgData name="Eva Robbrecht" userId="92df7e69-258a-47f7-bb78-8d7a50f12c63" providerId="ADAL" clId="{27559068-4DED-4919-941B-95757134DA50}" dt="2024-05-15T07:34:45.904" v="2295"/>
          <ac:spMkLst>
            <pc:docMk/>
            <pc:sldMk cId="763593745" sldId="492"/>
            <ac:spMk id="28" creationId="{E8109DC7-A2D8-B8F2-8237-595C22C44D91}"/>
          </ac:spMkLst>
        </pc:spChg>
        <pc:spChg chg="mod">
          <ac:chgData name="Eva Robbrecht" userId="92df7e69-258a-47f7-bb78-8d7a50f12c63" providerId="ADAL" clId="{27559068-4DED-4919-941B-95757134DA50}" dt="2024-05-15T07:58:28.540" v="2595" actId="20577"/>
          <ac:spMkLst>
            <pc:docMk/>
            <pc:sldMk cId="763593745" sldId="492"/>
            <ac:spMk id="31" creationId="{926EB829-C21C-C11D-B69F-07145965FF71}"/>
          </ac:spMkLst>
        </pc:spChg>
        <pc:spChg chg="mod">
          <ac:chgData name="Eva Robbrecht" userId="92df7e69-258a-47f7-bb78-8d7a50f12c63" providerId="ADAL" clId="{27559068-4DED-4919-941B-95757134DA50}" dt="2024-05-15T07:45:01.591" v="2407"/>
          <ac:spMkLst>
            <pc:docMk/>
            <pc:sldMk cId="763593745" sldId="492"/>
            <ac:spMk id="34" creationId="{531268FA-52C8-71DB-697E-55A48EFDAECA}"/>
          </ac:spMkLst>
        </pc:spChg>
        <pc:spChg chg="mod">
          <ac:chgData name="Eva Robbrecht" userId="92df7e69-258a-47f7-bb78-8d7a50f12c63" providerId="ADAL" clId="{27559068-4DED-4919-941B-95757134DA50}" dt="2024-05-15T07:45:09.876" v="2422" actId="20577"/>
          <ac:spMkLst>
            <pc:docMk/>
            <pc:sldMk cId="763593745" sldId="492"/>
            <ac:spMk id="35" creationId="{AFF05D41-386E-4D4B-5786-B48F24E73852}"/>
          </ac:spMkLst>
        </pc:spChg>
        <pc:spChg chg="add mod">
          <ac:chgData name="Eva Robbrecht" userId="92df7e69-258a-47f7-bb78-8d7a50f12c63" providerId="ADAL" clId="{27559068-4DED-4919-941B-95757134DA50}" dt="2024-05-15T14:08:06.110" v="2963" actId="1076"/>
          <ac:spMkLst>
            <pc:docMk/>
            <pc:sldMk cId="763593745" sldId="492"/>
            <ac:spMk id="36" creationId="{096CFA05-B348-3C32-850F-C26F67EC8E4D}"/>
          </ac:spMkLst>
        </pc:spChg>
        <pc:spChg chg="mod">
          <ac:chgData name="Eva Robbrecht" userId="92df7e69-258a-47f7-bb78-8d7a50f12c63" providerId="ADAL" clId="{27559068-4DED-4919-941B-95757134DA50}" dt="2024-05-15T13:08:50.731" v="2909" actId="1076"/>
          <ac:spMkLst>
            <pc:docMk/>
            <pc:sldMk cId="763593745" sldId="492"/>
            <ac:spMk id="41" creationId="{EB05E3C0-B0EF-C027-5262-739DA267A594}"/>
          </ac:spMkLst>
        </pc:spChg>
        <pc:spChg chg="add del mod">
          <ac:chgData name="Eva Robbrecht" userId="92df7e69-258a-47f7-bb78-8d7a50f12c63" providerId="ADAL" clId="{27559068-4DED-4919-941B-95757134DA50}" dt="2024-05-15T07:36:59.332" v="2309" actId="6549"/>
          <ac:spMkLst>
            <pc:docMk/>
            <pc:sldMk cId="763593745" sldId="492"/>
            <ac:spMk id="786" creationId="{00000000-0000-0000-0000-000000000000}"/>
          </ac:spMkLst>
        </pc:spChg>
        <pc:grpChg chg="del">
          <ac:chgData name="Eva Robbrecht" userId="92df7e69-258a-47f7-bb78-8d7a50f12c63" providerId="ADAL" clId="{27559068-4DED-4919-941B-95757134DA50}" dt="2024-05-15T13:09:00.067" v="2912" actId="478"/>
          <ac:grpSpMkLst>
            <pc:docMk/>
            <pc:sldMk cId="763593745" sldId="492"/>
            <ac:grpSpMk id="3" creationId="{0851EC92-899B-358C-A2E5-2426DFC9D456}"/>
          </ac:grpSpMkLst>
        </pc:grpChg>
        <pc:grpChg chg="del">
          <ac:chgData name="Eva Robbrecht" userId="92df7e69-258a-47f7-bb78-8d7a50f12c63" providerId="ADAL" clId="{27559068-4DED-4919-941B-95757134DA50}" dt="2024-05-15T13:07:37.982" v="2899" actId="478"/>
          <ac:grpSpMkLst>
            <pc:docMk/>
            <pc:sldMk cId="763593745" sldId="492"/>
            <ac:grpSpMk id="7" creationId="{BD4E9367-0361-854D-1CE7-7B006F0B9499}"/>
          </ac:grpSpMkLst>
        </pc:grpChg>
        <pc:grpChg chg="del">
          <ac:chgData name="Eva Robbrecht" userId="92df7e69-258a-47f7-bb78-8d7a50f12c63" providerId="ADAL" clId="{27559068-4DED-4919-941B-95757134DA50}" dt="2024-05-15T13:07:16.419" v="2895" actId="478"/>
          <ac:grpSpMkLst>
            <pc:docMk/>
            <pc:sldMk cId="763593745" sldId="492"/>
            <ac:grpSpMk id="12" creationId="{C90BA8FB-80EB-66A7-14C1-F7E100210EA3}"/>
          </ac:grpSpMkLst>
        </pc:grpChg>
        <pc:grpChg chg="del">
          <ac:chgData name="Eva Robbrecht" userId="92df7e69-258a-47f7-bb78-8d7a50f12c63" providerId="ADAL" clId="{27559068-4DED-4919-941B-95757134DA50}" dt="2024-05-15T13:07:43.971" v="2902" actId="478"/>
          <ac:grpSpMkLst>
            <pc:docMk/>
            <pc:sldMk cId="763593745" sldId="492"/>
            <ac:grpSpMk id="21" creationId="{946A9A8A-DE3D-C264-C065-674DF1B4E816}"/>
          </ac:grpSpMkLst>
        </pc:grpChg>
        <pc:grpChg chg="mod">
          <ac:chgData name="Eva Robbrecht" userId="92df7e69-258a-47f7-bb78-8d7a50f12c63" providerId="ADAL" clId="{27559068-4DED-4919-941B-95757134DA50}" dt="2024-05-15T14:08:24.057" v="2967" actId="1076"/>
          <ac:grpSpMkLst>
            <pc:docMk/>
            <pc:sldMk cId="763593745" sldId="492"/>
            <ac:grpSpMk id="24" creationId="{DA77AC56-156C-F725-4ECF-453DB46CCD76}"/>
          </ac:grpSpMkLst>
        </pc:grpChg>
        <pc:grpChg chg="add del mod">
          <ac:chgData name="Eva Robbrecht" userId="92df7e69-258a-47f7-bb78-8d7a50f12c63" providerId="ADAL" clId="{27559068-4DED-4919-941B-95757134DA50}" dt="2024-05-15T13:06:13.423" v="2865" actId="478"/>
          <ac:grpSpMkLst>
            <pc:docMk/>
            <pc:sldMk cId="763593745" sldId="492"/>
            <ac:grpSpMk id="27" creationId="{AB3522E4-030E-000F-F02F-C9BCC5D04AAB}"/>
          </ac:grpSpMkLst>
        </pc:grpChg>
        <pc:grpChg chg="add del mod">
          <ac:chgData name="Eva Robbrecht" userId="92df7e69-258a-47f7-bb78-8d7a50f12c63" providerId="ADAL" clId="{27559068-4DED-4919-941B-95757134DA50}" dt="2024-05-15T13:06:16.406" v="2866" actId="478"/>
          <ac:grpSpMkLst>
            <pc:docMk/>
            <pc:sldMk cId="763593745" sldId="492"/>
            <ac:grpSpMk id="29" creationId="{17211434-4D63-ECB6-5FF8-9F0B15BF4117}"/>
          </ac:grpSpMkLst>
        </pc:grpChg>
        <pc:grpChg chg="mod">
          <ac:chgData name="Eva Robbrecht" userId="92df7e69-258a-47f7-bb78-8d7a50f12c63" providerId="ADAL" clId="{27559068-4DED-4919-941B-95757134DA50}" dt="2024-05-15T13:08:48.610" v="2908" actId="1076"/>
          <ac:grpSpMkLst>
            <pc:docMk/>
            <pc:sldMk cId="763593745" sldId="492"/>
            <ac:grpSpMk id="30" creationId="{9A9EDCBF-7629-416C-AF78-7A98D7CC4E34}"/>
          </ac:grpSpMkLst>
        </pc:grpChg>
        <pc:grpChg chg="mod">
          <ac:chgData name="Eva Robbrecht" userId="92df7e69-258a-47f7-bb78-8d7a50f12c63" providerId="ADAL" clId="{27559068-4DED-4919-941B-95757134DA50}" dt="2024-05-15T13:08:54.443" v="2911" actId="1076"/>
          <ac:grpSpMkLst>
            <pc:docMk/>
            <pc:sldMk cId="763593745" sldId="492"/>
            <ac:grpSpMk id="57" creationId="{BBA57FC8-A480-BDC3-1B78-72863D7C2697}"/>
          </ac:grpSpMkLst>
        </pc:grpChg>
        <pc:grpChg chg="del">
          <ac:chgData name="Eva Robbrecht" userId="92df7e69-258a-47f7-bb78-8d7a50f12c63" providerId="ADAL" clId="{27559068-4DED-4919-941B-95757134DA50}" dt="2024-05-15T13:08:00.019" v="2904" actId="478"/>
          <ac:grpSpMkLst>
            <pc:docMk/>
            <pc:sldMk cId="763593745" sldId="492"/>
            <ac:grpSpMk id="799" creationId="{8D63EF01-B402-C52C-D701-611564B3A07F}"/>
          </ac:grpSpMkLst>
        </pc:grpChg>
        <pc:picChg chg="add del mod">
          <ac:chgData name="Eva Robbrecht" userId="92df7e69-258a-47f7-bb78-8d7a50f12c63" providerId="ADAL" clId="{27559068-4DED-4919-941B-95757134DA50}" dt="2024-05-15T14:31:38.816" v="3028" actId="478"/>
          <ac:picMkLst>
            <pc:docMk/>
            <pc:sldMk cId="763593745" sldId="492"/>
            <ac:picMk id="39" creationId="{7D344B99-7A84-F349-6F9F-F4965877E93B}"/>
          </ac:picMkLst>
        </pc:picChg>
        <pc:picChg chg="add mod">
          <ac:chgData name="Eva Robbrecht" userId="92df7e69-258a-47f7-bb78-8d7a50f12c63" providerId="ADAL" clId="{27559068-4DED-4919-941B-95757134DA50}" dt="2024-05-15T14:08:55.302" v="2970"/>
          <ac:picMkLst>
            <pc:docMk/>
            <pc:sldMk cId="763593745" sldId="492"/>
            <ac:picMk id="40" creationId="{74378B1B-E844-33BF-84D2-54EE8D8618BF}"/>
          </ac:picMkLst>
        </pc:picChg>
        <pc:cxnChg chg="add mod">
          <ac:chgData name="Eva Robbrecht" userId="92df7e69-258a-47f7-bb78-8d7a50f12c63" providerId="ADAL" clId="{27559068-4DED-4919-941B-95757134DA50}" dt="2024-05-15T07:33:58.303" v="2287" actId="164"/>
          <ac:cxnSpMkLst>
            <pc:docMk/>
            <pc:sldMk cId="763593745" sldId="492"/>
            <ac:cxnSpMk id="6" creationId="{6E7C0B90-F884-9573-3B7F-D0447943652C}"/>
          </ac:cxnSpMkLst>
        </pc:cxnChg>
        <pc:cxnChg chg="add mod">
          <ac:chgData name="Eva Robbrecht" userId="92df7e69-258a-47f7-bb78-8d7a50f12c63" providerId="ADAL" clId="{27559068-4DED-4919-941B-95757134DA50}" dt="2024-05-15T07:33:58.303" v="2287" actId="164"/>
          <ac:cxnSpMkLst>
            <pc:docMk/>
            <pc:sldMk cId="763593745" sldId="492"/>
            <ac:cxnSpMk id="10" creationId="{FD7ECEF3-9143-3509-F613-DCDBC3351B17}"/>
          </ac:cxnSpMkLst>
        </pc:cxnChg>
        <pc:cxnChg chg="del mod">
          <ac:chgData name="Eva Robbrecht" userId="92df7e69-258a-47f7-bb78-8d7a50f12c63" providerId="ADAL" clId="{27559068-4DED-4919-941B-95757134DA50}" dt="2024-05-15T13:07:41.564" v="2901" actId="478"/>
          <ac:cxnSpMkLst>
            <pc:docMk/>
            <pc:sldMk cId="763593745" sldId="492"/>
            <ac:cxnSpMk id="15" creationId="{C76104D7-9508-D077-3376-CA80E5224B0F}"/>
          </ac:cxnSpMkLst>
        </pc:cxnChg>
        <pc:cxnChg chg="mod">
          <ac:chgData name="Eva Robbrecht" userId="92df7e69-258a-47f7-bb78-8d7a50f12c63" providerId="ADAL" clId="{27559068-4DED-4919-941B-95757134DA50}" dt="2024-05-15T13:08:54.443" v="2911" actId="1076"/>
          <ac:cxnSpMkLst>
            <pc:docMk/>
            <pc:sldMk cId="763593745" sldId="492"/>
            <ac:cxnSpMk id="33" creationId="{0D501191-DB0B-7CF1-941D-C877B83734B8}"/>
          </ac:cxnSpMkLst>
        </pc:cxnChg>
        <pc:cxnChg chg="del mod">
          <ac:chgData name="Eva Robbrecht" userId="92df7e69-258a-47f7-bb78-8d7a50f12c63" providerId="ADAL" clId="{27559068-4DED-4919-941B-95757134DA50}" dt="2024-05-15T13:07:18.491" v="2896" actId="478"/>
          <ac:cxnSpMkLst>
            <pc:docMk/>
            <pc:sldMk cId="763593745" sldId="492"/>
            <ac:cxnSpMk id="49" creationId="{2AB814E2-AC9F-D1B1-368E-A5BA723D18B4}"/>
          </ac:cxnSpMkLst>
        </pc:cxnChg>
        <pc:cxnChg chg="del mod">
          <ac:chgData name="Eva Robbrecht" userId="92df7e69-258a-47f7-bb78-8d7a50f12c63" providerId="ADAL" clId="{27559068-4DED-4919-941B-95757134DA50}" dt="2024-05-15T13:08:02.027" v="2905" actId="478"/>
          <ac:cxnSpMkLst>
            <pc:docMk/>
            <pc:sldMk cId="763593745" sldId="492"/>
            <ac:cxnSpMk id="828" creationId="{881A7E14-3CB0-C5AC-C17F-DB6268B999C9}"/>
          </ac:cxnSpMkLst>
        </pc:cxnChg>
        <pc:cxnChg chg="del mod">
          <ac:chgData name="Eva Robbrecht" userId="92df7e69-258a-47f7-bb78-8d7a50f12c63" providerId="ADAL" clId="{27559068-4DED-4919-941B-95757134DA50}" dt="2024-05-15T13:09:01.820" v="2913" actId="478"/>
          <ac:cxnSpMkLst>
            <pc:docMk/>
            <pc:sldMk cId="763593745" sldId="492"/>
            <ac:cxnSpMk id="887" creationId="{A3876A49-95D7-CF1F-50C5-2974637E0DBC}"/>
          </ac:cxnSpMkLst>
        </pc:cxn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601126641" sldId="49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972717827" sldId="49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86362227" sldId="498"/>
        </pc:sldMkLst>
      </pc:sldChg>
      <pc:sldChg chg="delSp del mod">
        <pc:chgData name="Eva Robbrecht" userId="92df7e69-258a-47f7-bb78-8d7a50f12c63" providerId="ADAL" clId="{27559068-4DED-4919-941B-95757134DA50}" dt="2024-05-15T07:44:16.780" v="2406" actId="47"/>
        <pc:sldMkLst>
          <pc:docMk/>
          <pc:sldMk cId="3371006387" sldId="499"/>
        </pc:sldMkLst>
        <pc:spChg chg="del">
          <ac:chgData name="Eva Robbrecht" userId="92df7e69-258a-47f7-bb78-8d7a50f12c63" providerId="ADAL" clId="{27559068-4DED-4919-941B-95757134DA50}" dt="2024-05-14T11:05:32.132" v="1728" actId="478"/>
          <ac:spMkLst>
            <pc:docMk/>
            <pc:sldMk cId="3371006387" sldId="499"/>
            <ac:spMk id="3" creationId="{F6C1D17E-C7C5-24C3-64DE-313AA2FD9FDE}"/>
          </ac:spMkLst>
        </pc:spChg>
        <pc:picChg chg="del">
          <ac:chgData name="Eva Robbrecht" userId="92df7e69-258a-47f7-bb78-8d7a50f12c63" providerId="ADAL" clId="{27559068-4DED-4919-941B-95757134DA50}" dt="2024-05-14T11:05:29.533" v="1727" actId="478"/>
          <ac:picMkLst>
            <pc:docMk/>
            <pc:sldMk cId="3371006387" sldId="499"/>
            <ac:picMk id="6" creationId="{98A393FD-018B-BE0A-9918-634437F13F8D}"/>
          </ac:picMkLst>
        </pc:pic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644276418" sldId="50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587919558" sldId="50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208376946" sldId="502"/>
        </pc:sldMkLst>
      </pc:sldChg>
      <pc:sldChg chg="modSp add del mod">
        <pc:chgData name="Eva Robbrecht" userId="92df7e69-258a-47f7-bb78-8d7a50f12c63" providerId="ADAL" clId="{27559068-4DED-4919-941B-95757134DA50}" dt="2024-05-15T07:57:18.025" v="2572" actId="20577"/>
        <pc:sldMkLst>
          <pc:docMk/>
          <pc:sldMk cId="3427975361" sldId="503"/>
        </pc:sldMkLst>
        <pc:spChg chg="mod">
          <ac:chgData name="Eva Robbrecht" userId="92df7e69-258a-47f7-bb78-8d7a50f12c63" providerId="ADAL" clId="{27559068-4DED-4919-941B-95757134DA50}" dt="2024-05-15T07:56:58.447" v="2542" actId="14100"/>
          <ac:spMkLst>
            <pc:docMk/>
            <pc:sldMk cId="3427975361" sldId="503"/>
            <ac:spMk id="22" creationId="{FD5DF704-273A-482C-35BC-271653007683}"/>
          </ac:spMkLst>
        </pc:spChg>
        <pc:spChg chg="mod">
          <ac:chgData name="Eva Robbrecht" userId="92df7e69-258a-47f7-bb78-8d7a50f12c63" providerId="ADAL" clId="{27559068-4DED-4919-941B-95757134DA50}" dt="2024-05-15T07:56:48.369" v="2541" actId="20577"/>
          <ac:spMkLst>
            <pc:docMk/>
            <pc:sldMk cId="3427975361" sldId="503"/>
            <ac:spMk id="26" creationId="{A4B3EE19-0535-FA9F-0C0B-B59332815A77}"/>
          </ac:spMkLst>
        </pc:spChg>
        <pc:spChg chg="mod">
          <ac:chgData name="Eva Robbrecht" userId="92df7e69-258a-47f7-bb78-8d7a50f12c63" providerId="ADAL" clId="{27559068-4DED-4919-941B-95757134DA50}" dt="2024-05-15T07:57:04.772" v="2556" actId="20577"/>
          <ac:spMkLst>
            <pc:docMk/>
            <pc:sldMk cId="3427975361" sldId="503"/>
            <ac:spMk id="31" creationId="{926EB829-C21C-C11D-B69F-07145965FF71}"/>
          </ac:spMkLst>
        </pc:spChg>
        <pc:spChg chg="mod">
          <ac:chgData name="Eva Robbrecht" userId="92df7e69-258a-47f7-bb78-8d7a50f12c63" providerId="ADAL" clId="{27559068-4DED-4919-941B-95757134DA50}" dt="2024-05-15T07:57:18.025" v="2572" actId="20577"/>
          <ac:spMkLst>
            <pc:docMk/>
            <pc:sldMk cId="3427975361" sldId="503"/>
            <ac:spMk id="39" creationId="{6F644773-3CA2-CAF5-6FFD-072B865E1F09}"/>
          </ac:spMkLst>
        </pc:spChg>
        <pc:spChg chg="mod">
          <ac:chgData name="Eva Robbrecht" userId="92df7e69-258a-47f7-bb78-8d7a50f12c63" providerId="ADAL" clId="{27559068-4DED-4919-941B-95757134DA50}" dt="2024-05-15T07:56:40.197" v="2527" actId="20577"/>
          <ac:spMkLst>
            <pc:docMk/>
            <pc:sldMk cId="3427975361" sldId="503"/>
            <ac:spMk id="786" creationId="{00000000-0000-0000-0000-000000000000}"/>
          </ac:spMkLst>
        </pc:spChg>
        <pc:grpChg chg="mod">
          <ac:chgData name="Eva Robbrecht" userId="92df7e69-258a-47f7-bb78-8d7a50f12c63" providerId="ADAL" clId="{27559068-4DED-4919-941B-95757134DA50}" dt="2024-05-15T07:57:11.747" v="2558" actId="14100"/>
          <ac:grpSpMkLst>
            <pc:docMk/>
            <pc:sldMk cId="3427975361" sldId="503"/>
            <ac:grpSpMk id="7" creationId="{BD4E9367-0361-854D-1CE7-7B006F0B9499}"/>
          </ac:grpSpMkLst>
        </pc:grpChg>
        <pc:grpChg chg="mod">
          <ac:chgData name="Eva Robbrecht" userId="92df7e69-258a-47f7-bb78-8d7a50f12c63" providerId="ADAL" clId="{27559068-4DED-4919-941B-95757134DA50}" dt="2024-05-15T07:57:08.480" v="2557" actId="14100"/>
          <ac:grpSpMkLst>
            <pc:docMk/>
            <pc:sldMk cId="3427975361" sldId="503"/>
            <ac:grpSpMk id="30" creationId="{9A9EDCBF-7629-416C-AF78-7A98D7CC4E34}"/>
          </ac:grpSpMkLst>
        </pc:grpChg>
        <pc:cxnChg chg="mod">
          <ac:chgData name="Eva Robbrecht" userId="92df7e69-258a-47f7-bb78-8d7a50f12c63" providerId="ADAL" clId="{27559068-4DED-4919-941B-95757134DA50}" dt="2024-05-15T07:57:11.747" v="2558" actId="14100"/>
          <ac:cxnSpMkLst>
            <pc:docMk/>
            <pc:sldMk cId="3427975361" sldId="503"/>
            <ac:cxnSpMk id="15" creationId="{C76104D7-9508-D077-3376-CA80E5224B0F}"/>
          </ac:cxnSpMkLst>
        </pc:cxnChg>
        <pc:cxnChg chg="mod">
          <ac:chgData name="Eva Robbrecht" userId="92df7e69-258a-47f7-bb78-8d7a50f12c63" providerId="ADAL" clId="{27559068-4DED-4919-941B-95757134DA50}" dt="2024-05-15T07:57:08.480" v="2557" actId="14100"/>
          <ac:cxnSpMkLst>
            <pc:docMk/>
            <pc:sldMk cId="3427975361" sldId="503"/>
            <ac:cxnSpMk id="33" creationId="{0D501191-DB0B-7CF1-941D-C877B83734B8}"/>
          </ac:cxnSpMkLst>
        </pc:cxn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62289133" sldId="504"/>
        </pc:sldMkLst>
      </pc:sldChg>
      <pc:sldChg chg="modSp 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602467172" sldId="505"/>
        </pc:sldMkLst>
        <pc:graphicFrameChg chg="mod">
          <ac:chgData name="Eva Robbrecht" userId="92df7e69-258a-47f7-bb78-8d7a50f12c63" providerId="ADAL" clId="{27559068-4DED-4919-941B-95757134DA50}" dt="2024-05-14T10:10:29.273" v="272" actId="207"/>
          <ac:graphicFrameMkLst>
            <pc:docMk/>
            <pc:sldMk cId="1602467172" sldId="505"/>
            <ac:graphicFrameMk id="8" creationId="{7BB5592E-9590-0751-50AE-447C05BC753F}"/>
          </ac:graphicFrameMkLst>
        </pc:graphicFrame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28293774" sldId="50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10220472" sldId="50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95965685" sldId="50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312821355" sldId="50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96040933" sldId="51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39274747" sldId="51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595767135" sldId="51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36141259" sldId="51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49731097" sldId="51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19680606" sldId="51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14496168" sldId="51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20626800" sldId="519"/>
        </pc:sldMkLst>
      </pc:sldChg>
      <pc:sldChg chg="add del">
        <pc:chgData name="Eva Robbrecht" userId="92df7e69-258a-47f7-bb78-8d7a50f12c63" providerId="ADAL" clId="{27559068-4DED-4919-941B-95757134DA50}" dt="2024-05-15T07:40:15.804" v="2318"/>
        <pc:sldMkLst>
          <pc:docMk/>
          <pc:sldMk cId="2687685807" sldId="520"/>
        </pc:sldMkLst>
      </pc:sldChg>
      <pc:sldChg chg="add del">
        <pc:chgData name="Eva Robbrecht" userId="92df7e69-258a-47f7-bb78-8d7a50f12c63" providerId="ADAL" clId="{27559068-4DED-4919-941B-95757134DA50}" dt="2024-05-15T07:40:15.804" v="2318"/>
        <pc:sldMkLst>
          <pc:docMk/>
          <pc:sldMk cId="3643483483" sldId="52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308373541" sldId="52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60459801" sldId="52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31128832" sldId="52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681971892" sldId="52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00094775" sldId="52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159771391" sldId="527"/>
        </pc:sldMkLst>
      </pc:sldChg>
      <pc:sldChg chg="modSp add del mod">
        <pc:chgData name="Eva Robbrecht" userId="92df7e69-258a-47f7-bb78-8d7a50f12c63" providerId="ADAL" clId="{27559068-4DED-4919-941B-95757134DA50}" dt="2024-05-15T07:41:17.960" v="2326" actId="122"/>
        <pc:sldMkLst>
          <pc:docMk/>
          <pc:sldMk cId="3058240701" sldId="528"/>
        </pc:sldMkLst>
        <pc:spChg chg="mod">
          <ac:chgData name="Eva Robbrecht" userId="92df7e69-258a-47f7-bb78-8d7a50f12c63" providerId="ADAL" clId="{27559068-4DED-4919-941B-95757134DA50}" dt="2024-05-15T07:41:17.960" v="2326" actId="122"/>
          <ac:spMkLst>
            <pc:docMk/>
            <pc:sldMk cId="3058240701" sldId="528"/>
            <ac:spMk id="3" creationId="{46195A17-A35B-9489-6C6F-8D61EC27305B}"/>
          </ac:spMkLst>
        </pc:spChg>
      </pc:sldChg>
      <pc:sldChg chg="modSp add del mod ord">
        <pc:chgData name="Eva Robbrecht" userId="92df7e69-258a-47f7-bb78-8d7a50f12c63" providerId="ADAL" clId="{27559068-4DED-4919-941B-95757134DA50}" dt="2024-05-15T07:54:30.722" v="2507" actId="20577"/>
        <pc:sldMkLst>
          <pc:docMk/>
          <pc:sldMk cId="3138933876" sldId="529"/>
        </pc:sldMkLst>
        <pc:spChg chg="mod">
          <ac:chgData name="Eva Robbrecht" userId="92df7e69-258a-47f7-bb78-8d7a50f12c63" providerId="ADAL" clId="{27559068-4DED-4919-941B-95757134DA50}" dt="2024-05-15T07:54:30.722" v="2507" actId="20577"/>
          <ac:spMkLst>
            <pc:docMk/>
            <pc:sldMk cId="3138933876" sldId="529"/>
            <ac:spMk id="2" creationId="{736A6B70-D391-967A-4CA8-AE3F051476E5}"/>
          </ac:spMkLst>
        </pc:spChg>
        <pc:spChg chg="mod">
          <ac:chgData name="Eva Robbrecht" userId="92df7e69-258a-47f7-bb78-8d7a50f12c63" providerId="ADAL" clId="{27559068-4DED-4919-941B-95757134DA50}" dt="2024-05-15T07:53:57.903" v="2496" actId="14100"/>
          <ac:spMkLst>
            <pc:docMk/>
            <pc:sldMk cId="3138933876" sldId="529"/>
            <ac:spMk id="3" creationId="{FCBB0B36-A6FB-29B9-FB5C-CB451C883DC9}"/>
          </ac:spMkLst>
        </pc:sp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132862001" sldId="53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217994518" sldId="531"/>
        </pc:sldMkLst>
      </pc:sldChg>
      <pc:sldChg chg="modSp add mod ord">
        <pc:chgData name="Eva Robbrecht" userId="92df7e69-258a-47f7-bb78-8d7a50f12c63" providerId="ADAL" clId="{27559068-4DED-4919-941B-95757134DA50}" dt="2024-05-15T12:46:04.473" v="2735" actId="20577"/>
        <pc:sldMkLst>
          <pc:docMk/>
          <pc:sldMk cId="2422477700" sldId="532"/>
        </pc:sldMkLst>
        <pc:spChg chg="mod">
          <ac:chgData name="Eva Robbrecht" userId="92df7e69-258a-47f7-bb78-8d7a50f12c63" providerId="ADAL" clId="{27559068-4DED-4919-941B-95757134DA50}" dt="2024-05-14T10:11:05.170" v="321" actId="20577"/>
          <ac:spMkLst>
            <pc:docMk/>
            <pc:sldMk cId="2422477700" sldId="532"/>
            <ac:spMk id="3" creationId="{171D9D3B-79CE-41CB-A880-6B3951712F0D}"/>
          </ac:spMkLst>
        </pc:spChg>
        <pc:graphicFrameChg chg="mod">
          <ac:chgData name="Eva Robbrecht" userId="92df7e69-258a-47f7-bb78-8d7a50f12c63" providerId="ADAL" clId="{27559068-4DED-4919-941B-95757134DA50}" dt="2024-05-15T12:46:04.473" v="2735" actId="20577"/>
          <ac:graphicFrameMkLst>
            <pc:docMk/>
            <pc:sldMk cId="2422477700" sldId="532"/>
            <ac:graphicFrameMk id="8" creationId="{7BB5592E-9590-0751-50AE-447C05BC753F}"/>
          </ac:graphicFrameMkLst>
        </pc:graphicFrameChg>
      </pc:sldChg>
      <pc:sldChg chg="modSp add ord">
        <pc:chgData name="Eva Robbrecht" userId="92df7e69-258a-47f7-bb78-8d7a50f12c63" providerId="ADAL" clId="{27559068-4DED-4919-941B-95757134DA50}" dt="2024-05-15T12:46:56.455" v="2757" actId="20577"/>
        <pc:sldMkLst>
          <pc:docMk/>
          <pc:sldMk cId="73538140" sldId="533"/>
        </pc:sldMkLst>
        <pc:graphicFrameChg chg="mod">
          <ac:chgData name="Eva Robbrecht" userId="92df7e69-258a-47f7-bb78-8d7a50f12c63" providerId="ADAL" clId="{27559068-4DED-4919-941B-95757134DA50}" dt="2024-05-15T12:46:56.455" v="2757" actId="20577"/>
          <ac:graphicFrameMkLst>
            <pc:docMk/>
            <pc:sldMk cId="73538140" sldId="533"/>
            <ac:graphicFrameMk id="8" creationId="{7BB5592E-9590-0751-50AE-447C05BC753F}"/>
          </ac:graphicFrameMkLst>
        </pc:graphicFrameChg>
      </pc:sldChg>
      <pc:sldChg chg="addSp modSp new mod modClrScheme modAnim chgLayout">
        <pc:chgData name="Eva Robbrecht" userId="92df7e69-258a-47f7-bb78-8d7a50f12c63" providerId="ADAL" clId="{27559068-4DED-4919-941B-95757134DA50}" dt="2024-05-14T11:04:54.302" v="1726" actId="120"/>
        <pc:sldMkLst>
          <pc:docMk/>
          <pc:sldMk cId="2410933211" sldId="534"/>
        </pc:sldMkLst>
        <pc:spChg chg="add mod ord">
          <ac:chgData name="Eva Robbrecht" userId="92df7e69-258a-47f7-bb78-8d7a50f12c63" providerId="ADAL" clId="{27559068-4DED-4919-941B-95757134DA50}" dt="2024-05-14T10:35:27.218" v="1274" actId="1076"/>
          <ac:spMkLst>
            <pc:docMk/>
            <pc:sldMk cId="2410933211" sldId="534"/>
            <ac:spMk id="2" creationId="{1175EDB7-9E08-2C35-7CE1-EEDC3FFE3144}"/>
          </ac:spMkLst>
        </pc:spChg>
        <pc:spChg chg="add mod ord">
          <ac:chgData name="Eva Robbrecht" userId="92df7e69-258a-47f7-bb78-8d7a50f12c63" providerId="ADAL" clId="{27559068-4DED-4919-941B-95757134DA50}" dt="2024-05-14T11:04:04.462" v="1717" actId="14100"/>
          <ac:spMkLst>
            <pc:docMk/>
            <pc:sldMk cId="2410933211" sldId="534"/>
            <ac:spMk id="3" creationId="{5026670B-E44D-A900-5247-3D95584F31E5}"/>
          </ac:spMkLst>
        </pc:spChg>
        <pc:spChg chg="add mod ord">
          <ac:chgData name="Eva Robbrecht" userId="92df7e69-258a-47f7-bb78-8d7a50f12c63" providerId="ADAL" clId="{27559068-4DED-4919-941B-95757134DA50}" dt="2024-05-14T11:04:09.929" v="1719" actId="14100"/>
          <ac:spMkLst>
            <pc:docMk/>
            <pc:sldMk cId="2410933211" sldId="534"/>
            <ac:spMk id="4" creationId="{36826D6D-CBC0-2989-80FC-BEDDE5493151}"/>
          </ac:spMkLst>
        </pc:spChg>
        <pc:spChg chg="add mod">
          <ac:chgData name="Eva Robbrecht" userId="92df7e69-258a-47f7-bb78-8d7a50f12c63" providerId="ADAL" clId="{27559068-4DED-4919-941B-95757134DA50}" dt="2024-05-14T11:03:17.948" v="1707" actId="14100"/>
          <ac:spMkLst>
            <pc:docMk/>
            <pc:sldMk cId="2410933211" sldId="534"/>
            <ac:spMk id="5" creationId="{0D4C6FFC-45F1-A257-BEDB-AFA760675025}"/>
          </ac:spMkLst>
        </pc:spChg>
        <pc:spChg chg="add mod">
          <ac:chgData name="Eva Robbrecht" userId="92df7e69-258a-47f7-bb78-8d7a50f12c63" providerId="ADAL" clId="{27559068-4DED-4919-941B-95757134DA50}" dt="2024-05-14T11:03:54.344" v="1716" actId="14100"/>
          <ac:spMkLst>
            <pc:docMk/>
            <pc:sldMk cId="2410933211" sldId="534"/>
            <ac:spMk id="6" creationId="{EC0C2AD7-1C55-DF72-0ACE-F77CC1188183}"/>
          </ac:spMkLst>
        </pc:spChg>
        <pc:spChg chg="add mod">
          <ac:chgData name="Eva Robbrecht" userId="92df7e69-258a-47f7-bb78-8d7a50f12c63" providerId="ADAL" clId="{27559068-4DED-4919-941B-95757134DA50}" dt="2024-05-14T10:26:46.836" v="1094"/>
          <ac:spMkLst>
            <pc:docMk/>
            <pc:sldMk cId="2410933211" sldId="534"/>
            <ac:spMk id="7" creationId="{212C2F1E-A3BC-9457-32DE-B702C6081B24}"/>
          </ac:spMkLst>
        </pc:spChg>
        <pc:spChg chg="add mod">
          <ac:chgData name="Eva Robbrecht" userId="92df7e69-258a-47f7-bb78-8d7a50f12c63" providerId="ADAL" clId="{27559068-4DED-4919-941B-95757134DA50}" dt="2024-05-14T11:04:54.302" v="1726" actId="120"/>
          <ac:spMkLst>
            <pc:docMk/>
            <pc:sldMk cId="2410933211" sldId="534"/>
            <ac:spMk id="8" creationId="{3183CE0F-CF50-985B-8700-AD8988A8D60E}"/>
          </ac:spMkLst>
        </pc:spChg>
      </pc:sldChg>
      <pc:sldChg chg="addSp delSp modSp new mod ord modClrScheme chgLayout">
        <pc:chgData name="Eva Robbrecht" userId="92df7e69-258a-47f7-bb78-8d7a50f12c63" providerId="ADAL" clId="{27559068-4DED-4919-941B-95757134DA50}" dt="2024-05-14T10:41:53.668" v="1352"/>
        <pc:sldMkLst>
          <pc:docMk/>
          <pc:sldMk cId="1873091136" sldId="535"/>
        </pc:sldMkLst>
        <pc:spChg chg="del mod ord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2" creationId="{3A47A358-0397-B360-DEDD-C20A5708D541}"/>
          </ac:spMkLst>
        </pc:spChg>
        <pc:spChg chg="del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3" creationId="{EA037C75-10FB-12EC-5032-1C78EE76953F}"/>
          </ac:spMkLst>
        </pc:spChg>
        <pc:spChg chg="del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4" creationId="{6C87AC22-CB2E-0B06-1798-566C4ED66AF4}"/>
          </ac:spMkLst>
        </pc:spChg>
        <pc:spChg chg="add mod ord">
          <ac:chgData name="Eva Robbrecht" userId="92df7e69-258a-47f7-bb78-8d7a50f12c63" providerId="ADAL" clId="{27559068-4DED-4919-941B-95757134DA50}" dt="2024-05-14T10:41:30.700" v="1350" actId="20577"/>
          <ac:spMkLst>
            <pc:docMk/>
            <pc:sldMk cId="1873091136" sldId="535"/>
            <ac:spMk id="5" creationId="{668170FF-E00E-B91D-F223-23FF7D43FA26}"/>
          </ac:spMkLst>
        </pc:spChg>
        <pc:spChg chg="add del mod ord">
          <ac:chgData name="Eva Robbrecht" userId="92df7e69-258a-47f7-bb78-8d7a50f12c63" providerId="ADAL" clId="{27559068-4DED-4919-941B-95757134DA50}" dt="2024-05-14T10:34:06.958" v="1212" actId="700"/>
          <ac:spMkLst>
            <pc:docMk/>
            <pc:sldMk cId="1873091136" sldId="535"/>
            <ac:spMk id="6" creationId="{AB7CDB13-D96E-4216-54ED-17F7D33F7080}"/>
          </ac:spMkLst>
        </pc:spChg>
        <pc:spChg chg="add del mod ord">
          <ac:chgData name="Eva Robbrecht" userId="92df7e69-258a-47f7-bb78-8d7a50f12c63" providerId="ADAL" clId="{27559068-4DED-4919-941B-95757134DA50}" dt="2024-05-14T10:39:06.867" v="1329" actId="478"/>
          <ac:spMkLst>
            <pc:docMk/>
            <pc:sldMk cId="1873091136" sldId="535"/>
            <ac:spMk id="7" creationId="{9A57D3F0-6A21-073D-611C-CB4E2D3E9EB4}"/>
          </ac:spMkLst>
        </pc:spChg>
        <pc:spChg chg="add del mod">
          <ac:chgData name="Eva Robbrecht" userId="92df7e69-258a-47f7-bb78-8d7a50f12c63" providerId="ADAL" clId="{27559068-4DED-4919-941B-95757134DA50}" dt="2024-05-14T10:39:09.108" v="1330" actId="478"/>
          <ac:spMkLst>
            <pc:docMk/>
            <pc:sldMk cId="1873091136" sldId="535"/>
            <ac:spMk id="11" creationId="{3734C2CB-DE6F-77D3-12E2-A08E86F37553}"/>
          </ac:spMkLst>
        </pc:spChg>
        <pc:picChg chg="add mod modCrop">
          <ac:chgData name="Eva Robbrecht" userId="92df7e69-258a-47f7-bb78-8d7a50f12c63" providerId="ADAL" clId="{27559068-4DED-4919-941B-95757134DA50}" dt="2024-05-14T10:41:16.258" v="1348" actId="1076"/>
          <ac:picMkLst>
            <pc:docMk/>
            <pc:sldMk cId="1873091136" sldId="535"/>
            <ac:picMk id="9" creationId="{D0D6299D-AA9C-0B35-B57C-2FF0BD0505F1}"/>
          </ac:picMkLst>
        </pc:picChg>
      </pc:sldChg>
      <pc:sldChg chg="addSp delSp modSp add mod ord">
        <pc:chgData name="Eva Robbrecht" userId="92df7e69-258a-47f7-bb78-8d7a50f12c63" providerId="ADAL" clId="{27559068-4DED-4919-941B-95757134DA50}" dt="2024-05-14T10:41:55.046" v="1354"/>
        <pc:sldMkLst>
          <pc:docMk/>
          <pc:sldMk cId="2616456219" sldId="536"/>
        </pc:sldMkLst>
        <pc:spChg chg="mod">
          <ac:chgData name="Eva Robbrecht" userId="92df7e69-258a-47f7-bb78-8d7a50f12c63" providerId="ADAL" clId="{27559068-4DED-4919-941B-95757134DA50}" dt="2024-05-14T10:38:48.409" v="1321" actId="404"/>
          <ac:spMkLst>
            <pc:docMk/>
            <pc:sldMk cId="2616456219" sldId="536"/>
            <ac:spMk id="5" creationId="{668170FF-E00E-B91D-F223-23FF7D43FA26}"/>
          </ac:spMkLst>
        </pc:spChg>
        <pc:spChg chg="add del mod">
          <ac:chgData name="Eva Robbrecht" userId="92df7e69-258a-47f7-bb78-8d7a50f12c63" providerId="ADAL" clId="{27559068-4DED-4919-941B-95757134DA50}" dt="2024-05-14T10:38:27.916" v="1297" actId="478"/>
          <ac:spMkLst>
            <pc:docMk/>
            <pc:sldMk cId="2616456219" sldId="536"/>
            <ac:spMk id="6" creationId="{4EF0547F-E21F-13E9-9A34-F0EEB8F7EE1E}"/>
          </ac:spMkLst>
        </pc:spChg>
        <pc:spChg chg="del">
          <ac:chgData name="Eva Robbrecht" userId="92df7e69-258a-47f7-bb78-8d7a50f12c63" providerId="ADAL" clId="{27559068-4DED-4919-941B-95757134DA50}" dt="2024-05-14T10:38:24.130" v="1296" actId="478"/>
          <ac:spMkLst>
            <pc:docMk/>
            <pc:sldMk cId="2616456219" sldId="536"/>
            <ac:spMk id="7" creationId="{9A57D3F0-6A21-073D-611C-CB4E2D3E9EB4}"/>
          </ac:spMkLst>
        </pc:spChg>
        <pc:picChg chg="add mod modCrop">
          <ac:chgData name="Eva Robbrecht" userId="92df7e69-258a-47f7-bb78-8d7a50f12c63" providerId="ADAL" clId="{27559068-4DED-4919-941B-95757134DA50}" dt="2024-05-14T10:39:49.289" v="1336" actId="732"/>
          <ac:picMkLst>
            <pc:docMk/>
            <pc:sldMk cId="2616456219" sldId="536"/>
            <ac:picMk id="3" creationId="{F8B163DB-3C29-AAD3-3886-051EEF11086D}"/>
          </ac:picMkLst>
        </pc:picChg>
        <pc:picChg chg="add mod modCrop">
          <ac:chgData name="Eva Robbrecht" userId="92df7e69-258a-47f7-bb78-8d7a50f12c63" providerId="ADAL" clId="{27559068-4DED-4919-941B-95757134DA50}" dt="2024-05-14T10:40:46.299" v="1344" actId="732"/>
          <ac:picMkLst>
            <pc:docMk/>
            <pc:sldMk cId="2616456219" sldId="536"/>
            <ac:picMk id="8" creationId="{7D0719BE-C5E2-0390-674E-02EDF1775034}"/>
          </ac:picMkLst>
        </pc:picChg>
        <pc:picChg chg="del">
          <ac:chgData name="Eva Robbrecht" userId="92df7e69-258a-47f7-bb78-8d7a50f12c63" providerId="ADAL" clId="{27559068-4DED-4919-941B-95757134DA50}" dt="2024-05-14T10:37:19.206" v="1287" actId="478"/>
          <ac:picMkLst>
            <pc:docMk/>
            <pc:sldMk cId="2616456219" sldId="536"/>
            <ac:picMk id="9" creationId="{D0D6299D-AA9C-0B35-B57C-2FF0BD0505F1}"/>
          </ac:picMkLst>
        </pc:picChg>
      </pc:sldChg>
      <pc:sldChg chg="addSp delSp modSp new mod">
        <pc:chgData name="Eva Robbrecht" userId="92df7e69-258a-47f7-bb78-8d7a50f12c63" providerId="ADAL" clId="{27559068-4DED-4919-941B-95757134DA50}" dt="2024-05-14T18:51:56.971" v="1775" actId="20577"/>
        <pc:sldMkLst>
          <pc:docMk/>
          <pc:sldMk cId="3566109097" sldId="537"/>
        </pc:sldMkLst>
        <pc:spChg chg="mod">
          <ac:chgData name="Eva Robbrecht" userId="92df7e69-258a-47f7-bb78-8d7a50f12c63" providerId="ADAL" clId="{27559068-4DED-4919-941B-95757134DA50}" dt="2024-05-14T18:51:56.971" v="1775" actId="20577"/>
          <ac:spMkLst>
            <pc:docMk/>
            <pc:sldMk cId="3566109097" sldId="537"/>
            <ac:spMk id="2" creationId="{27A089CF-8116-833F-49E5-B16FBD1F4AEB}"/>
          </ac:spMkLst>
        </pc:spChg>
        <pc:spChg chg="del">
          <ac:chgData name="Eva Robbrecht" userId="92df7e69-258a-47f7-bb78-8d7a50f12c63" providerId="ADAL" clId="{27559068-4DED-4919-941B-95757134DA50}" dt="2024-05-14T10:42:55.486" v="1367" actId="478"/>
          <ac:spMkLst>
            <pc:docMk/>
            <pc:sldMk cId="3566109097" sldId="537"/>
            <ac:spMk id="3" creationId="{40C6F26B-EFAC-9F38-144A-941E694F9D0A}"/>
          </ac:spMkLst>
        </pc:spChg>
        <pc:spChg chg="del">
          <ac:chgData name="Eva Robbrecht" userId="92df7e69-258a-47f7-bb78-8d7a50f12c63" providerId="ADAL" clId="{27559068-4DED-4919-941B-95757134DA50}" dt="2024-05-14T10:42:57.178" v="1368" actId="478"/>
          <ac:spMkLst>
            <pc:docMk/>
            <pc:sldMk cId="3566109097" sldId="537"/>
            <ac:spMk id="4" creationId="{E6CC3487-9F93-817A-1FB0-022CEB2207CD}"/>
          </ac:spMkLst>
        </pc:spChg>
        <pc:spChg chg="del mod topLvl">
          <ac:chgData name="Eva Robbrecht" userId="92df7e69-258a-47f7-bb78-8d7a50f12c63" providerId="ADAL" clId="{27559068-4DED-4919-941B-95757134DA50}" dt="2024-05-14T10:47:04.031" v="1382" actId="478"/>
          <ac:spMkLst>
            <pc:docMk/>
            <pc:sldMk cId="3566109097" sldId="537"/>
            <ac:spMk id="8" creationId="{18105B21-BAE3-DDD3-961F-9DA60DF83879}"/>
          </ac:spMkLst>
        </pc:spChg>
        <pc:spChg chg="del mod topLvl">
          <ac:chgData name="Eva Robbrecht" userId="92df7e69-258a-47f7-bb78-8d7a50f12c63" providerId="ADAL" clId="{27559068-4DED-4919-941B-95757134DA50}" dt="2024-05-14T10:52:18.856" v="1449" actId="478"/>
          <ac:spMkLst>
            <pc:docMk/>
            <pc:sldMk cId="3566109097" sldId="537"/>
            <ac:spMk id="9" creationId="{BEAEEC1D-77E7-2BA1-251A-4EF3DB17566E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1" creationId="{FB31A621-C1C9-DB28-B267-64DDAD69D570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2" creationId="{A4D7EF48-F3F3-E327-C48F-E4B6DED5B8E8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3" creationId="{B2342FD6-F937-6B02-39DC-EE1182646BD0}"/>
          </ac:spMkLst>
        </pc:spChg>
        <pc:spChg chg="add mod">
          <ac:chgData name="Eva Robbrecht" userId="92df7e69-258a-47f7-bb78-8d7a50f12c63" providerId="ADAL" clId="{27559068-4DED-4919-941B-95757134DA50}" dt="2024-05-14T18:51:42.231" v="1766" actId="1076"/>
          <ac:spMkLst>
            <pc:docMk/>
            <pc:sldMk cId="3566109097" sldId="537"/>
            <ac:spMk id="14" creationId="{D7A92DC0-A45E-99BD-3444-8ED0CC16D134}"/>
          </ac:spMkLst>
        </pc:spChg>
        <pc:spChg chg="add mod">
          <ac:chgData name="Eva Robbrecht" userId="92df7e69-258a-47f7-bb78-8d7a50f12c63" providerId="ADAL" clId="{27559068-4DED-4919-941B-95757134DA50}" dt="2024-05-14T10:58:12.421" v="1638" actId="1076"/>
          <ac:spMkLst>
            <pc:docMk/>
            <pc:sldMk cId="3566109097" sldId="537"/>
            <ac:spMk id="15" creationId="{EBE4E7EA-320A-6F23-77DB-0C2EA3631D58}"/>
          </ac:spMkLst>
        </pc:spChg>
        <pc:spChg chg="add mod">
          <ac:chgData name="Eva Robbrecht" userId="92df7e69-258a-47f7-bb78-8d7a50f12c63" providerId="ADAL" clId="{27559068-4DED-4919-941B-95757134DA50}" dt="2024-05-14T10:58:19.754" v="1642" actId="20577"/>
          <ac:spMkLst>
            <pc:docMk/>
            <pc:sldMk cId="3566109097" sldId="537"/>
            <ac:spMk id="16" creationId="{4F19A855-6D97-0D25-CC6A-4A2075535359}"/>
          </ac:spMkLst>
        </pc:spChg>
        <pc:spChg chg="add mod">
          <ac:chgData name="Eva Robbrecht" userId="92df7e69-258a-47f7-bb78-8d7a50f12c63" providerId="ADAL" clId="{27559068-4DED-4919-941B-95757134DA50}" dt="2024-05-14T10:58:27.996" v="1646" actId="20577"/>
          <ac:spMkLst>
            <pc:docMk/>
            <pc:sldMk cId="3566109097" sldId="537"/>
            <ac:spMk id="17" creationId="{D1ABA860-616A-690D-FEEA-5ADF5F88196E}"/>
          </ac:spMkLst>
        </pc:spChg>
        <pc:grpChg chg="add del mod">
          <ac:chgData name="Eva Robbrecht" userId="92df7e69-258a-47f7-bb78-8d7a50f12c63" providerId="ADAL" clId="{27559068-4DED-4919-941B-95757134DA50}" dt="2024-05-14T10:47:04.031" v="1382" actId="478"/>
          <ac:grpSpMkLst>
            <pc:docMk/>
            <pc:sldMk cId="3566109097" sldId="537"/>
            <ac:grpSpMk id="7" creationId="{4F3F8FF1-402E-61D8-33F5-FDD5212D84A5}"/>
          </ac:grpSpMkLst>
        </pc:grpChg>
        <pc:picChg chg="add mod modCrop">
          <ac:chgData name="Eva Robbrecht" userId="92df7e69-258a-47f7-bb78-8d7a50f12c63" providerId="ADAL" clId="{27559068-4DED-4919-941B-95757134DA50}" dt="2024-05-14T10:57:30.473" v="1628" actId="1076"/>
          <ac:picMkLst>
            <pc:docMk/>
            <pc:sldMk cId="3566109097" sldId="537"/>
            <ac:picMk id="6" creationId="{A6D33AD4-5BC1-DFA6-42CE-C2D7EC7F5AA7}"/>
          </ac:picMkLst>
        </pc:picChg>
        <pc:picChg chg="add mod modCrop">
          <ac:chgData name="Eva Robbrecht" userId="92df7e69-258a-47f7-bb78-8d7a50f12c63" providerId="ADAL" clId="{27559068-4DED-4919-941B-95757134DA50}" dt="2024-05-14T10:57:30.473" v="1628" actId="1076"/>
          <ac:picMkLst>
            <pc:docMk/>
            <pc:sldMk cId="3566109097" sldId="537"/>
            <ac:picMk id="10" creationId="{DF87A922-2374-1559-6C3A-7B6219CC8330}"/>
          </ac:picMkLst>
        </pc:picChg>
      </pc:sldChg>
      <pc:sldChg chg="modSp add mod ord">
        <pc:chgData name="Eva Robbrecht" userId="92df7e69-258a-47f7-bb78-8d7a50f12c63" providerId="ADAL" clId="{27559068-4DED-4919-941B-95757134DA50}" dt="2024-05-14T11:00:17.762" v="1669"/>
        <pc:sldMkLst>
          <pc:docMk/>
          <pc:sldMk cId="3709694322" sldId="538"/>
        </pc:sldMkLst>
        <pc:spChg chg="mod">
          <ac:chgData name="Eva Robbrecht" userId="92df7e69-258a-47f7-bb78-8d7a50f12c63" providerId="ADAL" clId="{27559068-4DED-4919-941B-95757134DA50}" dt="2024-05-14T11:00:02.529" v="1665" actId="404"/>
          <ac:spMkLst>
            <pc:docMk/>
            <pc:sldMk cId="3709694322" sldId="538"/>
            <ac:spMk id="2" creationId="{27A089CF-8116-833F-49E5-B16FBD1F4AEB}"/>
          </ac:spMkLst>
        </pc:spChg>
        <pc:picChg chg="mod modCrop">
          <ac:chgData name="Eva Robbrecht" userId="92df7e69-258a-47f7-bb78-8d7a50f12c63" providerId="ADAL" clId="{27559068-4DED-4919-941B-95757134DA50}" dt="2024-05-14T10:59:57.443" v="1664" actId="14100"/>
          <ac:picMkLst>
            <pc:docMk/>
            <pc:sldMk cId="3709694322" sldId="538"/>
            <ac:picMk id="6" creationId="{A6D33AD4-5BC1-DFA6-42CE-C2D7EC7F5AA7}"/>
          </ac:picMkLst>
        </pc:picChg>
      </pc:sldChg>
      <pc:sldChg chg="addSp delSp modSp mod">
        <pc:chgData name="Eva Robbrecht" userId="92df7e69-258a-47f7-bb78-8d7a50f12c63" providerId="ADAL" clId="{27559068-4DED-4919-941B-95757134DA50}" dt="2024-05-15T07:02:13.069" v="1924" actId="14100"/>
        <pc:sldMkLst>
          <pc:docMk/>
          <pc:sldMk cId="644276418" sldId="539"/>
        </pc:sldMkLst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2" creationId="{EA198D06-F578-98E7-FEF4-BEB1DF6D3F1A}"/>
          </ac:spMkLst>
        </pc:spChg>
        <pc:spChg chg="del">
          <ac:chgData name="Eva Robbrecht" userId="92df7e69-258a-47f7-bb78-8d7a50f12c63" providerId="ADAL" clId="{27559068-4DED-4919-941B-95757134DA50}" dt="2024-05-15T07:01:33.595" v="1918" actId="478"/>
          <ac:spMkLst>
            <pc:docMk/>
            <pc:sldMk cId="644276418" sldId="539"/>
            <ac:spMk id="4" creationId="{9FD0DD60-A06E-59FF-6624-B3CEE87C5505}"/>
          </ac:spMkLst>
        </pc:spChg>
        <pc:spChg chg="add mod">
          <ac:chgData name="Eva Robbrecht" userId="92df7e69-258a-47f7-bb78-8d7a50f12c63" providerId="ADAL" clId="{27559068-4DED-4919-941B-95757134DA50}" dt="2024-05-15T07:02:13.069" v="1924" actId="14100"/>
          <ac:spMkLst>
            <pc:docMk/>
            <pc:sldMk cId="644276418" sldId="539"/>
            <ac:spMk id="7" creationId="{3B20F99C-D1B5-364D-633C-E113718E08EB}"/>
          </ac:spMkLst>
        </pc:spChg>
        <pc:spChg chg="del">
          <ac:chgData name="Eva Robbrecht" userId="92df7e69-258a-47f7-bb78-8d7a50f12c63" providerId="ADAL" clId="{27559068-4DED-4919-941B-95757134DA50}" dt="2024-05-15T07:01:20.082" v="1914" actId="478"/>
          <ac:spMkLst>
            <pc:docMk/>
            <pc:sldMk cId="644276418" sldId="539"/>
            <ac:spMk id="8" creationId="{A75CDFA8-7DCD-5630-6DAC-0BBC66848FF4}"/>
          </ac:spMkLst>
        </pc:spChg>
        <pc:spChg chg="del">
          <ac:chgData name="Eva Robbrecht" userId="92df7e69-258a-47f7-bb78-8d7a50f12c63" providerId="ADAL" clId="{27559068-4DED-4919-941B-95757134DA50}" dt="2024-05-15T07:01:35.540" v="1920" actId="478"/>
          <ac:spMkLst>
            <pc:docMk/>
            <pc:sldMk cId="644276418" sldId="539"/>
            <ac:spMk id="9" creationId="{6D50F8FB-D2D3-3356-4649-D75232EBEC83}"/>
          </ac:spMkLst>
        </pc:spChg>
        <pc:spChg chg="del">
          <ac:chgData name="Eva Robbrecht" userId="92df7e69-258a-47f7-bb78-8d7a50f12c63" providerId="ADAL" clId="{27559068-4DED-4919-941B-95757134DA50}" dt="2024-05-15T07:01:13.947" v="1913" actId="478"/>
          <ac:spMkLst>
            <pc:docMk/>
            <pc:sldMk cId="644276418" sldId="539"/>
            <ac:spMk id="10" creationId="{842B249B-FF1C-9F2E-CEC7-4443F84488D4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1" creationId="{4210047F-EBAF-AF87-4A26-CE6B83383567}"/>
          </ac:spMkLst>
        </pc:spChg>
        <pc:spChg chg="del">
          <ac:chgData name="Eva Robbrecht" userId="92df7e69-258a-47f7-bb78-8d7a50f12c63" providerId="ADAL" clId="{27559068-4DED-4919-941B-95757134DA50}" dt="2024-05-15T07:01:22.375" v="1915" actId="478"/>
          <ac:spMkLst>
            <pc:docMk/>
            <pc:sldMk cId="644276418" sldId="539"/>
            <ac:spMk id="12" creationId="{6E685D46-4007-3496-8296-667C5920332A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3" creationId="{191E6DE8-17A0-A415-E584-946E2AFC2E01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4" creationId="{82E06F91-542F-68F1-8E1A-BACA60242822}"/>
          </ac:spMkLst>
        </pc:spChg>
        <pc:spChg chg="del">
          <ac:chgData name="Eva Robbrecht" userId="92df7e69-258a-47f7-bb78-8d7a50f12c63" providerId="ADAL" clId="{27559068-4DED-4919-941B-95757134DA50}" dt="2024-05-15T07:01:32.698" v="1917" actId="478"/>
          <ac:spMkLst>
            <pc:docMk/>
            <pc:sldMk cId="644276418" sldId="539"/>
            <ac:spMk id="15" creationId="{069D509C-010E-E878-0930-BA61A69F751A}"/>
          </ac:spMkLst>
        </pc:spChg>
        <pc:spChg chg="del">
          <ac:chgData name="Eva Robbrecht" userId="92df7e69-258a-47f7-bb78-8d7a50f12c63" providerId="ADAL" clId="{27559068-4DED-4919-941B-95757134DA50}" dt="2024-05-15T07:01:24.081" v="1916" actId="478"/>
          <ac:spMkLst>
            <pc:docMk/>
            <pc:sldMk cId="644276418" sldId="539"/>
            <ac:spMk id="16" creationId="{4A48C9B8-F38E-CD53-2CC5-124DFE7FC7EA}"/>
          </ac:spMkLst>
        </pc:spChg>
        <pc:spChg chg="add mod">
          <ac:chgData name="Eva Robbrecht" userId="92df7e69-258a-47f7-bb78-8d7a50f12c63" providerId="ADAL" clId="{27559068-4DED-4919-941B-95757134DA50}" dt="2024-05-15T07:02:08.813" v="1923" actId="14100"/>
          <ac:spMkLst>
            <pc:docMk/>
            <pc:sldMk cId="644276418" sldId="539"/>
            <ac:spMk id="17" creationId="{B2C4F141-E7FF-4BB9-C084-B75E43571DD7}"/>
          </ac:spMkLst>
        </pc:spChg>
        <pc:spChg chg="del">
          <ac:chgData name="Eva Robbrecht" userId="92df7e69-258a-47f7-bb78-8d7a50f12c63" providerId="ADAL" clId="{27559068-4DED-4919-941B-95757134DA50}" dt="2024-05-15T07:01:34.235" v="1919" actId="478"/>
          <ac:spMkLst>
            <pc:docMk/>
            <pc:sldMk cId="644276418" sldId="539"/>
            <ac:spMk id="20" creationId="{0050207F-B0DD-49F3-B53D-CE0E32BE233E}"/>
          </ac:spMkLst>
        </pc:spChg>
        <pc:picChg chg="add del mod modCrop">
          <ac:chgData name="Eva Robbrecht" userId="92df7e69-258a-47f7-bb78-8d7a50f12c63" providerId="ADAL" clId="{27559068-4DED-4919-941B-95757134DA50}" dt="2024-05-15T07:01:45.664" v="1921" actId="732"/>
          <ac:picMkLst>
            <pc:docMk/>
            <pc:sldMk cId="644276418" sldId="539"/>
            <ac:picMk id="6" creationId="{98A393FD-018B-BE0A-9918-634437F13F8D}"/>
          </ac:picMkLst>
        </pc:picChg>
      </pc:sldChg>
      <pc:sldChg chg="modSp new del mod">
        <pc:chgData name="Eva Robbrecht" userId="92df7e69-258a-47f7-bb78-8d7a50f12c63" providerId="ADAL" clId="{27559068-4DED-4919-941B-95757134DA50}" dt="2024-05-15T07:55:54.610" v="2512" actId="47"/>
        <pc:sldMkLst>
          <pc:docMk/>
          <pc:sldMk cId="294092061" sldId="540"/>
        </pc:sldMkLst>
        <pc:spChg chg="mod">
          <ac:chgData name="Eva Robbrecht" userId="92df7e69-258a-47f7-bb78-8d7a50f12c63" providerId="ADAL" clId="{27559068-4DED-4919-941B-95757134DA50}" dt="2024-05-15T06:30:11.201" v="1791" actId="20577"/>
          <ac:spMkLst>
            <pc:docMk/>
            <pc:sldMk cId="294092061" sldId="540"/>
            <ac:spMk id="2" creationId="{610307D2-8FA3-BAC8-097E-950AD0F0034C}"/>
          </ac:spMkLst>
        </pc:spChg>
      </pc:sldChg>
      <pc:sldChg chg="addSp delSp modSp add mod ord">
        <pc:chgData name="Eva Robbrecht" userId="92df7e69-258a-47f7-bb78-8d7a50f12c63" providerId="ADAL" clId="{27559068-4DED-4919-941B-95757134DA50}" dt="2024-05-15T08:47:45.573" v="2712" actId="732"/>
        <pc:sldMkLst>
          <pc:docMk/>
          <pc:sldMk cId="14883046" sldId="541"/>
        </pc:sldMkLst>
        <pc:spChg chg="del">
          <ac:chgData name="Eva Robbrecht" userId="92df7e69-258a-47f7-bb78-8d7a50f12c63" providerId="ADAL" clId="{27559068-4DED-4919-941B-95757134DA50}" dt="2024-05-15T06:31:50.737" v="1826" actId="478"/>
          <ac:spMkLst>
            <pc:docMk/>
            <pc:sldMk cId="14883046" sldId="541"/>
            <ac:spMk id="3" creationId="{F6C1D17E-C7C5-24C3-64DE-313AA2FD9FDE}"/>
          </ac:spMkLst>
        </pc:spChg>
        <pc:spChg chg="del">
          <ac:chgData name="Eva Robbrecht" userId="92df7e69-258a-47f7-bb78-8d7a50f12c63" providerId="ADAL" clId="{27559068-4DED-4919-941B-95757134DA50}" dt="2024-05-15T06:33:31.854" v="1842" actId="478"/>
          <ac:spMkLst>
            <pc:docMk/>
            <pc:sldMk cId="14883046" sldId="541"/>
            <ac:spMk id="4" creationId="{9FD0DD60-A06E-59FF-6624-B3CEE87C5505}"/>
          </ac:spMkLst>
        </pc:spChg>
        <pc:spChg chg="add mod">
          <ac:chgData name="Eva Robbrecht" userId="92df7e69-258a-47f7-bb78-8d7a50f12c63" providerId="ADAL" clId="{27559068-4DED-4919-941B-95757134DA50}" dt="2024-05-15T06:40:18.430" v="1910" actId="206"/>
          <ac:spMkLst>
            <pc:docMk/>
            <pc:sldMk cId="14883046" sldId="541"/>
            <ac:spMk id="7" creationId="{00D7F82C-01D7-9C02-C8A5-B10512D56B8E}"/>
          </ac:spMkLst>
        </pc:spChg>
        <pc:spChg chg="mod">
          <ac:chgData name="Eva Robbrecht" userId="92df7e69-258a-47f7-bb78-8d7a50f12c63" providerId="ADAL" clId="{27559068-4DED-4919-941B-95757134DA50}" dt="2024-05-15T08:46:17.989" v="2694" actId="1037"/>
          <ac:spMkLst>
            <pc:docMk/>
            <pc:sldMk cId="14883046" sldId="541"/>
            <ac:spMk id="8" creationId="{A75CDFA8-7DCD-5630-6DAC-0BBC66848FF4}"/>
          </ac:spMkLst>
        </pc:spChg>
        <pc:spChg chg="mod">
          <ac:chgData name="Eva Robbrecht" userId="92df7e69-258a-47f7-bb78-8d7a50f12c63" providerId="ADAL" clId="{27559068-4DED-4919-941B-95757134DA50}" dt="2024-05-15T08:46:44.118" v="2698" actId="1038"/>
          <ac:spMkLst>
            <pc:docMk/>
            <pc:sldMk cId="14883046" sldId="541"/>
            <ac:spMk id="9" creationId="{6D50F8FB-D2D3-3356-4649-D75232EBEC83}"/>
          </ac:spMkLst>
        </pc:spChg>
        <pc:spChg chg="mod">
          <ac:chgData name="Eva Robbrecht" userId="92df7e69-258a-47f7-bb78-8d7a50f12c63" providerId="ADAL" clId="{27559068-4DED-4919-941B-95757134DA50}" dt="2024-05-15T08:46:26.001" v="2696" actId="1076"/>
          <ac:spMkLst>
            <pc:docMk/>
            <pc:sldMk cId="14883046" sldId="541"/>
            <ac:spMk id="10" creationId="{842B249B-FF1C-9F2E-CEC7-4443F84488D4}"/>
          </ac:spMkLst>
        </pc:spChg>
        <pc:spChg chg="del">
          <ac:chgData name="Eva Robbrecht" userId="92df7e69-258a-47f7-bb78-8d7a50f12c63" providerId="ADAL" clId="{27559068-4DED-4919-941B-95757134DA50}" dt="2024-05-15T06:33:06.683" v="1838" actId="478"/>
          <ac:spMkLst>
            <pc:docMk/>
            <pc:sldMk cId="14883046" sldId="541"/>
            <ac:spMk id="12" creationId="{6E685D46-4007-3496-8296-667C5920332A}"/>
          </ac:spMkLst>
        </pc:spChg>
        <pc:spChg chg="mod">
          <ac:chgData name="Eva Robbrecht" userId="92df7e69-258a-47f7-bb78-8d7a50f12c63" providerId="ADAL" clId="{27559068-4DED-4919-941B-95757134DA50}" dt="2024-05-15T08:46:21.880" v="2695" actId="1076"/>
          <ac:spMkLst>
            <pc:docMk/>
            <pc:sldMk cId="14883046" sldId="541"/>
            <ac:spMk id="16" creationId="{4A48C9B8-F38E-CD53-2CC5-124DFE7FC7EA}"/>
          </ac:spMkLst>
        </pc:spChg>
        <pc:spChg chg="del mod">
          <ac:chgData name="Eva Robbrecht" userId="92df7e69-258a-47f7-bb78-8d7a50f12c63" providerId="ADAL" clId="{27559068-4DED-4919-941B-95757134DA50}" dt="2024-05-15T06:34:52.698" v="1853" actId="478"/>
          <ac:spMkLst>
            <pc:docMk/>
            <pc:sldMk cId="14883046" sldId="541"/>
            <ac:spMk id="20" creationId="{0050207F-B0DD-49F3-B53D-CE0E32BE233E}"/>
          </ac:spMkLst>
        </pc:spChg>
        <pc:spChg chg="mod">
          <ac:chgData name="Eva Robbrecht" userId="92df7e69-258a-47f7-bb78-8d7a50f12c63" providerId="ADAL" clId="{27559068-4DED-4919-941B-95757134DA50}" dt="2024-05-15T07:44:14.294" v="2405" actId="20577"/>
          <ac:spMkLst>
            <pc:docMk/>
            <pc:sldMk cId="14883046" sldId="541"/>
            <ac:spMk id="22" creationId="{E23E606B-68F9-098D-5BE0-2EAAC65B01ED}"/>
          </ac:spMkLst>
        </pc:spChg>
        <pc:picChg chg="add mod ord modCrop">
          <ac:chgData name="Eva Robbrecht" userId="92df7e69-258a-47f7-bb78-8d7a50f12c63" providerId="ADAL" clId="{27559068-4DED-4919-941B-95757134DA50}" dt="2024-05-15T08:47:45.573" v="2712" actId="732"/>
          <ac:picMkLst>
            <pc:docMk/>
            <pc:sldMk cId="14883046" sldId="541"/>
            <ac:picMk id="2" creationId="{33BD0C5E-0469-1E05-5168-5F3C1F3580AE}"/>
          </ac:picMkLst>
        </pc:picChg>
        <pc:picChg chg="del">
          <ac:chgData name="Eva Robbrecht" userId="92df7e69-258a-47f7-bb78-8d7a50f12c63" providerId="ADAL" clId="{27559068-4DED-4919-941B-95757134DA50}" dt="2024-05-15T06:31:36.024" v="1823" actId="478"/>
          <ac:picMkLst>
            <pc:docMk/>
            <pc:sldMk cId="14883046" sldId="541"/>
            <ac:picMk id="6" creationId="{98A393FD-018B-BE0A-9918-634437F13F8D}"/>
          </ac:picMkLst>
        </pc:picChg>
        <pc:picChg chg="add mod">
          <ac:chgData name="Eva Robbrecht" userId="92df7e69-258a-47f7-bb78-8d7a50f12c63" providerId="ADAL" clId="{27559068-4DED-4919-941B-95757134DA50}" dt="2024-05-15T08:45:32.631" v="2688"/>
          <ac:picMkLst>
            <pc:docMk/>
            <pc:sldMk cId="14883046" sldId="541"/>
            <ac:picMk id="13" creationId="{4E8B0FCE-D2F7-4792-023F-BAF082E7B5A5}"/>
          </ac:picMkLst>
        </pc:picChg>
        <pc:cxnChg chg="del">
          <ac:chgData name="Eva Robbrecht" userId="92df7e69-258a-47f7-bb78-8d7a50f12c63" providerId="ADAL" clId="{27559068-4DED-4919-941B-95757134DA50}" dt="2024-05-15T06:32:48.716" v="1837" actId="478"/>
          <ac:cxnSpMkLst>
            <pc:docMk/>
            <pc:sldMk cId="14883046" sldId="541"/>
            <ac:cxnSpMk id="5" creationId="{1EAEBA3E-88CD-030A-4447-4EA17868D2C0}"/>
          </ac:cxnSpMkLst>
        </pc:cxnChg>
      </pc:sldChg>
      <pc:sldChg chg="addSp delSp modSp add mod">
        <pc:chgData name="Eva Robbrecht" userId="92df7e69-258a-47f7-bb78-8d7a50f12c63" providerId="ADAL" clId="{27559068-4DED-4919-941B-95757134DA50}" dt="2024-05-15T07:14:33.845" v="2054" actId="1038"/>
        <pc:sldMkLst>
          <pc:docMk/>
          <pc:sldMk cId="175423552" sldId="542"/>
        </pc:sldMkLst>
        <pc:spChg chg="add mod">
          <ac:chgData name="Eva Robbrecht" userId="92df7e69-258a-47f7-bb78-8d7a50f12c63" providerId="ADAL" clId="{27559068-4DED-4919-941B-95757134DA50}" dt="2024-05-15T07:13:51.478" v="2038" actId="1076"/>
          <ac:spMkLst>
            <pc:docMk/>
            <pc:sldMk cId="175423552" sldId="542"/>
            <ac:spMk id="4" creationId="{9E142026-8C43-FFD0-496B-50D4B8DB5279}"/>
          </ac:spMkLst>
        </pc:spChg>
        <pc:spChg chg="add mod">
          <ac:chgData name="Eva Robbrecht" userId="92df7e69-258a-47f7-bb78-8d7a50f12c63" providerId="ADAL" clId="{27559068-4DED-4919-941B-95757134DA50}" dt="2024-05-15T07:14:09.731" v="2046" actId="1076"/>
          <ac:spMkLst>
            <pc:docMk/>
            <pc:sldMk cId="175423552" sldId="542"/>
            <ac:spMk id="5" creationId="{47FB459F-FB07-D592-AC3F-722E4EDEFC93}"/>
          </ac:spMkLst>
        </pc:spChg>
        <pc:spChg chg="del">
          <ac:chgData name="Eva Robbrecht" userId="92df7e69-258a-47f7-bb78-8d7a50f12c63" providerId="ADAL" clId="{27559068-4DED-4919-941B-95757134DA50}" dt="2024-05-15T07:04:08.766" v="1927" actId="478"/>
          <ac:spMkLst>
            <pc:docMk/>
            <pc:sldMk cId="175423552" sldId="542"/>
            <ac:spMk id="7" creationId="{00D7F82C-01D7-9C02-C8A5-B10512D56B8E}"/>
          </ac:spMkLst>
        </pc:spChg>
        <pc:spChg chg="del">
          <ac:chgData name="Eva Robbrecht" userId="92df7e69-258a-47f7-bb78-8d7a50f12c63" providerId="ADAL" clId="{27559068-4DED-4919-941B-95757134DA50}" dt="2024-05-15T07:04:10.779" v="1928" actId="478"/>
          <ac:spMkLst>
            <pc:docMk/>
            <pc:sldMk cId="175423552" sldId="542"/>
            <ac:spMk id="8" creationId="{A75CDFA8-7DCD-5630-6DAC-0BBC66848FF4}"/>
          </ac:spMkLst>
        </pc:spChg>
        <pc:spChg chg="del">
          <ac:chgData name="Eva Robbrecht" userId="92df7e69-258a-47f7-bb78-8d7a50f12c63" providerId="ADAL" clId="{27559068-4DED-4919-941B-95757134DA50}" dt="2024-05-15T07:04:07.615" v="1926" actId="478"/>
          <ac:spMkLst>
            <pc:docMk/>
            <pc:sldMk cId="175423552" sldId="542"/>
            <ac:spMk id="9" creationId="{6D50F8FB-D2D3-3356-4649-D75232EBEC83}"/>
          </ac:spMkLst>
        </pc:spChg>
        <pc:spChg chg="del">
          <ac:chgData name="Eva Robbrecht" userId="92df7e69-258a-47f7-bb78-8d7a50f12c63" providerId="ADAL" clId="{27559068-4DED-4919-941B-95757134DA50}" dt="2024-05-15T07:04:12.262" v="1929" actId="478"/>
          <ac:spMkLst>
            <pc:docMk/>
            <pc:sldMk cId="175423552" sldId="542"/>
            <ac:spMk id="10" creationId="{842B249B-FF1C-9F2E-CEC7-4443F84488D4}"/>
          </ac:spMkLst>
        </pc:spChg>
        <pc:spChg chg="del">
          <ac:chgData name="Eva Robbrecht" userId="92df7e69-258a-47f7-bb78-8d7a50f12c63" providerId="ADAL" clId="{27559068-4DED-4919-941B-95757134DA50}" dt="2024-05-15T07:05:15.154" v="1939" actId="478"/>
          <ac:spMkLst>
            <pc:docMk/>
            <pc:sldMk cId="175423552" sldId="542"/>
            <ac:spMk id="15" creationId="{069D509C-010E-E878-0930-BA61A69F751A}"/>
          </ac:spMkLst>
        </pc:spChg>
        <pc:spChg chg="del">
          <ac:chgData name="Eva Robbrecht" userId="92df7e69-258a-47f7-bb78-8d7a50f12c63" providerId="ADAL" clId="{27559068-4DED-4919-941B-95757134DA50}" dt="2024-05-15T07:12:52.985" v="2020" actId="478"/>
          <ac:spMkLst>
            <pc:docMk/>
            <pc:sldMk cId="175423552" sldId="542"/>
            <ac:spMk id="16" creationId="{4A48C9B8-F38E-CD53-2CC5-124DFE7FC7EA}"/>
          </ac:spMkLst>
        </pc:spChg>
        <pc:spChg chg="mod">
          <ac:chgData name="Eva Robbrecht" userId="92df7e69-258a-47f7-bb78-8d7a50f12c63" providerId="ADAL" clId="{27559068-4DED-4919-941B-95757134DA50}" dt="2024-05-15T07:12:03.126" v="2009" actId="6549"/>
          <ac:spMkLst>
            <pc:docMk/>
            <pc:sldMk cId="175423552" sldId="542"/>
            <ac:spMk id="22" creationId="{E23E606B-68F9-098D-5BE0-2EAAC65B01ED}"/>
          </ac:spMkLst>
        </pc:spChg>
        <pc:picChg chg="mod modCrop">
          <ac:chgData name="Eva Robbrecht" userId="92df7e69-258a-47f7-bb78-8d7a50f12c63" providerId="ADAL" clId="{27559068-4DED-4919-941B-95757134DA50}" dt="2024-05-15T07:13:32.875" v="2032" actId="1076"/>
          <ac:picMkLst>
            <pc:docMk/>
            <pc:sldMk cId="175423552" sldId="542"/>
            <ac:picMk id="2" creationId="{33BD0C5E-0469-1E05-5168-5F3C1F3580AE}"/>
          </ac:picMkLst>
        </pc:picChg>
        <pc:picChg chg="add mod modCrop">
          <ac:chgData name="Eva Robbrecht" userId="92df7e69-258a-47f7-bb78-8d7a50f12c63" providerId="ADAL" clId="{27559068-4DED-4919-941B-95757134DA50}" dt="2024-05-15T07:14:33.845" v="2054" actId="1038"/>
          <ac:picMkLst>
            <pc:docMk/>
            <pc:sldMk cId="175423552" sldId="542"/>
            <ac:picMk id="3" creationId="{C46240C8-9E29-60D3-0FF4-0DFC6728973C}"/>
          </ac:picMkLst>
        </pc:picChg>
      </pc:sldChg>
      <pc:sldChg chg="add del">
        <pc:chgData name="Eva Robbrecht" userId="92df7e69-258a-47f7-bb78-8d7a50f12c63" providerId="ADAL" clId="{27559068-4DED-4919-941B-95757134DA50}" dt="2024-05-15T06:31:44.948" v="1825"/>
        <pc:sldMkLst>
          <pc:docMk/>
          <pc:sldMk cId="3343499099" sldId="542"/>
        </pc:sldMkLst>
      </pc:sldChg>
      <pc:sldChg chg="addSp delSp modSp add mod modNotesTx">
        <pc:chgData name="Eva Robbrecht" userId="92df7e69-258a-47f7-bb78-8d7a50f12c63" providerId="ADAL" clId="{27559068-4DED-4919-941B-95757134DA50}" dt="2024-05-15T08:15:04.440" v="2679" actId="20577"/>
        <pc:sldMkLst>
          <pc:docMk/>
          <pc:sldMk cId="2985221459" sldId="543"/>
        </pc:sldMkLst>
        <pc:spChg chg="mod">
          <ac:chgData name="Eva Robbrecht" userId="92df7e69-258a-47f7-bb78-8d7a50f12c63" providerId="ADAL" clId="{27559068-4DED-4919-941B-95757134DA50}" dt="2024-05-15T07:21:27.961" v="2112" actId="14100"/>
          <ac:spMkLst>
            <pc:docMk/>
            <pc:sldMk cId="2985221459" sldId="543"/>
            <ac:spMk id="4" creationId="{9E142026-8C43-FFD0-496B-50D4B8DB5279}"/>
          </ac:spMkLst>
        </pc:spChg>
        <pc:spChg chg="mod">
          <ac:chgData name="Eva Robbrecht" userId="92df7e69-258a-47f7-bb78-8d7a50f12c63" providerId="ADAL" clId="{27559068-4DED-4919-941B-95757134DA50}" dt="2024-05-15T07:21:36.331" v="2114" actId="14100"/>
          <ac:spMkLst>
            <pc:docMk/>
            <pc:sldMk cId="2985221459" sldId="543"/>
            <ac:spMk id="5" creationId="{47FB459F-FB07-D592-AC3F-722E4EDEFC93}"/>
          </ac:spMkLst>
        </pc:spChg>
        <pc:spChg chg="add del mod">
          <ac:chgData name="Eva Robbrecht" userId="92df7e69-258a-47f7-bb78-8d7a50f12c63" providerId="ADAL" clId="{27559068-4DED-4919-941B-95757134DA50}" dt="2024-05-15T07:15:06.594" v="2057" actId="478"/>
          <ac:spMkLst>
            <pc:docMk/>
            <pc:sldMk cId="2985221459" sldId="543"/>
            <ac:spMk id="7" creationId="{E8CF5C39-B679-D904-ED6B-16B19D23EF4F}"/>
          </ac:spMkLst>
        </pc:spChg>
        <pc:spChg chg="add del mod">
          <ac:chgData name="Eva Robbrecht" userId="92df7e69-258a-47f7-bb78-8d7a50f12c63" providerId="ADAL" clId="{27559068-4DED-4919-941B-95757134DA50}" dt="2024-05-15T07:21:05.153" v="2109" actId="478"/>
          <ac:spMkLst>
            <pc:docMk/>
            <pc:sldMk cId="2985221459" sldId="543"/>
            <ac:spMk id="8" creationId="{34C0A587-107F-1DAA-D426-BEA9FE6865D1}"/>
          </ac:spMkLst>
        </pc:spChg>
        <pc:spChg chg="add mod">
          <ac:chgData name="Eva Robbrecht" userId="92df7e69-258a-47f7-bb78-8d7a50f12c63" providerId="ADAL" clId="{27559068-4DED-4919-941B-95757134DA50}" dt="2024-05-15T07:23:47.192" v="2140" actId="14100"/>
          <ac:spMkLst>
            <pc:docMk/>
            <pc:sldMk cId="2985221459" sldId="543"/>
            <ac:spMk id="9" creationId="{29CDB064-5C50-1512-0F36-4212A797D82B}"/>
          </ac:spMkLst>
        </pc:spChg>
        <pc:spChg chg="add del mod">
          <ac:chgData name="Eva Robbrecht" userId="92df7e69-258a-47f7-bb78-8d7a50f12c63" providerId="ADAL" clId="{27559068-4DED-4919-941B-95757134DA50}" dt="2024-05-15T07:25:33.783" v="2187" actId="478"/>
          <ac:spMkLst>
            <pc:docMk/>
            <pc:sldMk cId="2985221459" sldId="543"/>
            <ac:spMk id="10" creationId="{9975587E-7E4E-2B4F-8741-70F4E925E6E0}"/>
          </ac:spMkLst>
        </pc:spChg>
        <pc:spChg chg="add del mod">
          <ac:chgData name="Eva Robbrecht" userId="92df7e69-258a-47f7-bb78-8d7a50f12c63" providerId="ADAL" clId="{27559068-4DED-4919-941B-95757134DA50}" dt="2024-05-15T07:25:32.495" v="2186" actId="478"/>
          <ac:spMkLst>
            <pc:docMk/>
            <pc:sldMk cId="2985221459" sldId="543"/>
            <ac:spMk id="11" creationId="{EEFE06AE-23F9-4DCC-E2FA-F8294887E9BB}"/>
          </ac:spMkLst>
        </pc:spChg>
        <pc:spChg chg="add mod">
          <ac:chgData name="Eva Robbrecht" userId="92df7e69-258a-47f7-bb78-8d7a50f12c63" providerId="ADAL" clId="{27559068-4DED-4919-941B-95757134DA50}" dt="2024-05-15T07:24:51.690" v="2141"/>
          <ac:spMkLst>
            <pc:docMk/>
            <pc:sldMk cId="2985221459" sldId="543"/>
            <ac:spMk id="12" creationId="{966C798B-63DE-F5B4-B9FF-E508B67ED232}"/>
          </ac:spMkLst>
        </pc:spChg>
        <pc:spChg chg="add del mod">
          <ac:chgData name="Eva Robbrecht" userId="92df7e69-258a-47f7-bb78-8d7a50f12c63" providerId="ADAL" clId="{27559068-4DED-4919-941B-95757134DA50}" dt="2024-05-15T07:37:05.001" v="2317" actId="6549"/>
          <ac:spMkLst>
            <pc:docMk/>
            <pc:sldMk cId="2985221459" sldId="543"/>
            <ac:spMk id="22" creationId="{E23E606B-68F9-098D-5BE0-2EAAC65B01ED}"/>
          </ac:spMkLst>
        </pc:spChg>
        <pc:picChg chg="mod modCrop">
          <ac:chgData name="Eva Robbrecht" userId="92df7e69-258a-47f7-bb78-8d7a50f12c63" providerId="ADAL" clId="{27559068-4DED-4919-941B-95757134DA50}" dt="2024-05-15T07:22:10.900" v="2125" actId="1038"/>
          <ac:picMkLst>
            <pc:docMk/>
            <pc:sldMk cId="2985221459" sldId="543"/>
            <ac:picMk id="2" creationId="{33BD0C5E-0469-1E05-5168-5F3C1F3580AE}"/>
          </ac:picMkLst>
        </pc:picChg>
        <pc:picChg chg="mod modCrop">
          <ac:chgData name="Eva Robbrecht" userId="92df7e69-258a-47f7-bb78-8d7a50f12c63" providerId="ADAL" clId="{27559068-4DED-4919-941B-95757134DA50}" dt="2024-05-15T07:21:56.860" v="2116" actId="14100"/>
          <ac:picMkLst>
            <pc:docMk/>
            <pc:sldMk cId="2985221459" sldId="543"/>
            <ac:picMk id="3" creationId="{C46240C8-9E29-60D3-0FF4-0DFC6728973C}"/>
          </ac:picMkLst>
        </pc:picChg>
      </pc:sldChg>
      <pc:sldChg chg="delSp modSp add mod">
        <pc:chgData name="Eva Robbrecht" userId="92df7e69-258a-47f7-bb78-8d7a50f12c63" providerId="ADAL" clId="{27559068-4DED-4919-941B-95757134DA50}" dt="2024-05-15T07:26:32.887" v="2226" actId="20577"/>
        <pc:sldMkLst>
          <pc:docMk/>
          <pc:sldMk cId="401216060" sldId="544"/>
        </pc:sldMkLst>
        <pc:spChg chg="del">
          <ac:chgData name="Eva Robbrecht" userId="92df7e69-258a-47f7-bb78-8d7a50f12c63" providerId="ADAL" clId="{27559068-4DED-4919-941B-95757134DA50}" dt="2024-05-15T07:26:06.249" v="2188" actId="478"/>
          <ac:spMkLst>
            <pc:docMk/>
            <pc:sldMk cId="401216060" sldId="544"/>
            <ac:spMk id="9" creationId="{29CDB064-5C50-1512-0F36-4212A797D82B}"/>
          </ac:spMkLst>
        </pc:spChg>
        <pc:spChg chg="mod">
          <ac:chgData name="Eva Robbrecht" userId="92df7e69-258a-47f7-bb78-8d7a50f12c63" providerId="ADAL" clId="{27559068-4DED-4919-941B-95757134DA50}" dt="2024-05-15T07:26:32.887" v="2226" actId="20577"/>
          <ac:spMkLst>
            <pc:docMk/>
            <pc:sldMk cId="401216060" sldId="544"/>
            <ac:spMk id="22" creationId="{E23E606B-68F9-098D-5BE0-2EAAC65B01ED}"/>
          </ac:spMkLst>
        </pc:spChg>
      </pc:sldChg>
      <pc:sldChg chg="addSp modSp add modNotes">
        <pc:chgData name="Eva Robbrecht" userId="92df7e69-258a-47f7-bb78-8d7a50f12c63" providerId="ADAL" clId="{27559068-4DED-4919-941B-95757134DA50}" dt="2024-05-15T13:52:23.653" v="2955" actId="20577"/>
        <pc:sldMkLst>
          <pc:docMk/>
          <pc:sldMk cId="1346505672" sldId="545"/>
        </pc:sldMkLst>
        <pc:graphicFrameChg chg="mod">
          <ac:chgData name="Eva Robbrecht" userId="92df7e69-258a-47f7-bb78-8d7a50f12c63" providerId="ADAL" clId="{27559068-4DED-4919-941B-95757134DA50}" dt="2024-05-15T13:52:23.653" v="2955" actId="20577"/>
          <ac:graphicFrameMkLst>
            <pc:docMk/>
            <pc:sldMk cId="1346505672" sldId="545"/>
            <ac:graphicFrameMk id="8" creationId="{7BB5592E-9590-0751-50AE-447C05BC753F}"/>
          </ac:graphicFrameMkLst>
        </pc:graphicFrameChg>
        <pc:picChg chg="add mod">
          <ac:chgData name="Eva Robbrecht" userId="92df7e69-258a-47f7-bb78-8d7a50f12c63" providerId="ADAL" clId="{27559068-4DED-4919-941B-95757134DA50}" dt="2024-05-15T13:51:00.505" v="2954" actId="931"/>
          <ac:picMkLst>
            <pc:docMk/>
            <pc:sldMk cId="1346505672" sldId="545"/>
            <ac:picMk id="4" creationId="{A0C22BC5-9A1D-D0B2-10A1-D8C91BD32F5E}"/>
          </ac:picMkLst>
        </pc:picChg>
      </pc:sldChg>
      <pc:sldChg chg="modSp add">
        <pc:chgData name="Eva Robbrecht" userId="92df7e69-258a-47f7-bb78-8d7a50f12c63" providerId="ADAL" clId="{27559068-4DED-4919-941B-95757134DA50}" dt="2024-05-15T07:55:48.935" v="2511" actId="207"/>
        <pc:sldMkLst>
          <pc:docMk/>
          <pc:sldMk cId="262954062" sldId="546"/>
        </pc:sldMkLst>
        <pc:graphicFrameChg chg="mod">
          <ac:chgData name="Eva Robbrecht" userId="92df7e69-258a-47f7-bb78-8d7a50f12c63" providerId="ADAL" clId="{27559068-4DED-4919-941B-95757134DA50}" dt="2024-05-15T07:55:48.935" v="2511" actId="207"/>
          <ac:graphicFrameMkLst>
            <pc:docMk/>
            <pc:sldMk cId="262954062" sldId="546"/>
            <ac:graphicFrameMk id="8" creationId="{7BB5592E-9590-0751-50AE-447C05BC753F}"/>
          </ac:graphicFrameMkLst>
        </pc:graphicFrameChg>
      </pc:sldChg>
      <pc:sldChg chg="addSp delSp modSp add del mod addAnim delAnim modAnim">
        <pc:chgData name="Eva Robbrecht" userId="92df7e69-258a-47f7-bb78-8d7a50f12c63" providerId="ADAL" clId="{27559068-4DED-4919-941B-95757134DA50}" dt="2024-05-15T13:07:08.492" v="2894" actId="47"/>
        <pc:sldMkLst>
          <pc:docMk/>
          <pc:sldMk cId="4060106406" sldId="547"/>
        </pc:sldMkLst>
        <pc:spChg chg="mod">
          <ac:chgData name="Eva Robbrecht" userId="92df7e69-258a-47f7-bb78-8d7a50f12c63" providerId="ADAL" clId="{27559068-4DED-4919-941B-95757134DA50}" dt="2024-05-15T08:00:32.328" v="2634"/>
          <ac:spMkLst>
            <pc:docMk/>
            <pc:sldMk cId="4060106406" sldId="547"/>
            <ac:spMk id="11" creationId="{7C1488DD-2004-EDF4-39B6-293133813E3D}"/>
          </ac:spMkLst>
        </pc:spChg>
        <pc:spChg chg="mod">
          <ac:chgData name="Eva Robbrecht" userId="92df7e69-258a-47f7-bb78-8d7a50f12c63" providerId="ADAL" clId="{27559068-4DED-4919-941B-95757134DA50}" dt="2024-05-15T08:00:32.328" v="2634"/>
          <ac:spMkLst>
            <pc:docMk/>
            <pc:sldMk cId="4060106406" sldId="547"/>
            <ac:spMk id="17" creationId="{606E787B-3F8D-83E7-0540-72E20EFD9E93}"/>
          </ac:spMkLst>
        </pc:spChg>
        <pc:spChg chg="mod">
          <ac:chgData name="Eva Robbrecht" userId="92df7e69-258a-47f7-bb78-8d7a50f12c63" providerId="ADAL" clId="{27559068-4DED-4919-941B-95757134DA50}" dt="2024-05-15T07:59:58.078" v="2630" actId="20577"/>
          <ac:spMkLst>
            <pc:docMk/>
            <pc:sldMk cId="4060106406" sldId="547"/>
            <ac:spMk id="26" creationId="{A4B3EE19-0535-FA9F-0C0B-B59332815A77}"/>
          </ac:spMkLst>
        </pc:spChg>
        <pc:spChg chg="mod">
          <ac:chgData name="Eva Robbrecht" userId="92df7e69-258a-47f7-bb78-8d7a50f12c63" providerId="ADAL" clId="{27559068-4DED-4919-941B-95757134DA50}" dt="2024-05-15T07:58:45.264" v="2610" actId="20577"/>
          <ac:spMkLst>
            <pc:docMk/>
            <pc:sldMk cId="4060106406" sldId="547"/>
            <ac:spMk id="31" creationId="{926EB829-C21C-C11D-B69F-07145965FF71}"/>
          </ac:spMkLst>
        </pc:spChg>
        <pc:grpChg chg="add mod">
          <ac:chgData name="Eva Robbrecht" userId="92df7e69-258a-47f7-bb78-8d7a50f12c63" providerId="ADAL" clId="{27559068-4DED-4919-941B-95757134DA50}" dt="2024-05-15T08:00:32.328" v="2634"/>
          <ac:grpSpMkLst>
            <pc:docMk/>
            <pc:sldMk cId="4060106406" sldId="547"/>
            <ac:grpSpMk id="2" creationId="{9ABB0418-B756-6786-4D5E-A54009A80764}"/>
          </ac:grpSpMkLst>
        </pc:grpChg>
        <pc:grpChg chg="mod">
          <ac:chgData name="Eva Robbrecht" userId="92df7e69-258a-47f7-bb78-8d7a50f12c63" providerId="ADAL" clId="{27559068-4DED-4919-941B-95757134DA50}" dt="2024-05-15T08:00:20.283" v="2633" actId="1076"/>
          <ac:grpSpMkLst>
            <pc:docMk/>
            <pc:sldMk cId="4060106406" sldId="547"/>
            <ac:grpSpMk id="24" creationId="{DA77AC56-156C-F725-4ECF-453DB46CCD76}"/>
          </ac:grpSpMkLst>
        </pc:grpChg>
        <pc:grpChg chg="add del mod">
          <ac:chgData name="Eva Robbrecht" userId="92df7e69-258a-47f7-bb78-8d7a50f12c63" providerId="ADAL" clId="{27559068-4DED-4919-941B-95757134DA50}" dt="2024-05-15T08:00:20.283" v="2633" actId="1076"/>
          <ac:grpSpMkLst>
            <pc:docMk/>
            <pc:sldMk cId="4060106406" sldId="547"/>
            <ac:grpSpMk id="27" creationId="{AB3522E4-030E-000F-F02F-C9BCC5D04AAB}"/>
          </ac:grpSpMkLst>
        </pc:grpChg>
        <pc:grpChg chg="del">
          <ac:chgData name="Eva Robbrecht" userId="92df7e69-258a-47f7-bb78-8d7a50f12c63" providerId="ADAL" clId="{27559068-4DED-4919-941B-95757134DA50}" dt="2024-05-15T07:59:24.146" v="2612" actId="478"/>
          <ac:grpSpMkLst>
            <pc:docMk/>
            <pc:sldMk cId="4060106406" sldId="547"/>
            <ac:grpSpMk id="29" creationId="{17211434-4D63-ECB6-5FF8-9F0B15BF4117}"/>
          </ac:grpSpMkLst>
        </pc:grpChg>
        <pc:grpChg chg="mod">
          <ac:chgData name="Eva Robbrecht" userId="92df7e69-258a-47f7-bb78-8d7a50f12c63" providerId="ADAL" clId="{27559068-4DED-4919-941B-95757134DA50}" dt="2024-05-15T07:58:48.878" v="2611" actId="14100"/>
          <ac:grpSpMkLst>
            <pc:docMk/>
            <pc:sldMk cId="4060106406" sldId="547"/>
            <ac:grpSpMk id="30" creationId="{9A9EDCBF-7629-416C-AF78-7A98D7CC4E34}"/>
          </ac:grpSpMkLst>
        </pc:grpChg>
        <pc:cxnChg chg="mod">
          <ac:chgData name="Eva Robbrecht" userId="92df7e69-258a-47f7-bb78-8d7a50f12c63" providerId="ADAL" clId="{27559068-4DED-4919-941B-95757134DA50}" dt="2024-05-15T07:58:48.878" v="2611" actId="14100"/>
          <ac:cxnSpMkLst>
            <pc:docMk/>
            <pc:sldMk cId="4060106406" sldId="547"/>
            <ac:cxnSpMk id="33" creationId="{0D501191-DB0B-7CF1-941D-C877B83734B8}"/>
          </ac:cxnSpMkLst>
        </pc:cxnChg>
      </pc:sldChg>
      <pc:sldChg chg="modSp add">
        <pc:chgData name="Eva Robbrecht" userId="92df7e69-258a-47f7-bb78-8d7a50f12c63" providerId="ADAL" clId="{27559068-4DED-4919-941B-95757134DA50}" dt="2024-05-15T11:57:50.926" v="2715" actId="207"/>
        <pc:sldMkLst>
          <pc:docMk/>
          <pc:sldMk cId="1414014680" sldId="548"/>
        </pc:sldMkLst>
        <pc:graphicFrameChg chg="mod">
          <ac:chgData name="Eva Robbrecht" userId="92df7e69-258a-47f7-bb78-8d7a50f12c63" providerId="ADAL" clId="{27559068-4DED-4919-941B-95757134DA50}" dt="2024-05-15T11:57:50.926" v="2715" actId="207"/>
          <ac:graphicFrameMkLst>
            <pc:docMk/>
            <pc:sldMk cId="1414014680" sldId="548"/>
            <ac:graphicFrameMk id="8" creationId="{7BB5592E-9590-0751-50AE-447C05BC753F}"/>
          </ac:graphicFrameMkLst>
        </pc:graphicFrameChg>
      </pc:sldChg>
      <pc:sldChg chg="modSp add del mod">
        <pc:chgData name="Eva Robbrecht" userId="92df7e69-258a-47f7-bb78-8d7a50f12c63" providerId="ADAL" clId="{27559068-4DED-4919-941B-95757134DA50}" dt="2024-05-15T14:32:06.547" v="3029" actId="47"/>
        <pc:sldMkLst>
          <pc:docMk/>
          <pc:sldMk cId="157450243" sldId="549"/>
        </pc:sldMkLst>
        <pc:spChg chg="mod">
          <ac:chgData name="Eva Robbrecht" userId="92df7e69-258a-47f7-bb78-8d7a50f12c63" providerId="ADAL" clId="{27559068-4DED-4919-941B-95757134DA50}" dt="2024-05-15T11:58:13.668" v="2724" actId="20577"/>
          <ac:spMkLst>
            <pc:docMk/>
            <pc:sldMk cId="157450243" sldId="549"/>
            <ac:spMk id="58" creationId="{CBA0FC8E-C227-5783-67ED-BFB0D0180320}"/>
          </ac:spMkLst>
        </pc:spChg>
      </pc:sldChg>
      <pc:sldChg chg="addSp delSp modSp new mod">
        <pc:chgData name="Eva Robbrecht" userId="92df7e69-258a-47f7-bb78-8d7a50f12c63" providerId="ADAL" clId="{27559068-4DED-4919-941B-95757134DA50}" dt="2024-05-15T14:39:19.173" v="3327" actId="20577"/>
        <pc:sldMkLst>
          <pc:docMk/>
          <pc:sldMk cId="1949174168" sldId="550"/>
        </pc:sldMkLst>
        <pc:spChg chg="add mod">
          <ac:chgData name="Eva Robbrecht" userId="92df7e69-258a-47f7-bb78-8d7a50f12c63" providerId="ADAL" clId="{27559068-4DED-4919-941B-95757134DA50}" dt="2024-05-15T14:31:27.620" v="3027" actId="20577"/>
          <ac:spMkLst>
            <pc:docMk/>
            <pc:sldMk cId="1949174168" sldId="550"/>
            <ac:spMk id="3" creationId="{1A94427C-E6D1-5393-F32D-D0C02782BFC4}"/>
          </ac:spMkLst>
        </pc:spChg>
        <pc:spChg chg="mod">
          <ac:chgData name="Eva Robbrecht" userId="92df7e69-258a-47f7-bb78-8d7a50f12c63" providerId="ADAL" clId="{27559068-4DED-4919-941B-95757134DA50}" dt="2024-05-15T14:36:46.069" v="3159" actId="20577"/>
          <ac:spMkLst>
            <pc:docMk/>
            <pc:sldMk cId="1949174168" sldId="550"/>
            <ac:spMk id="12" creationId="{448CA94F-C615-E325-25AE-A88BF31A3EE9}"/>
          </ac:spMkLst>
        </pc:spChg>
        <pc:spChg chg="mod">
          <ac:chgData name="Eva Robbrecht" userId="92df7e69-258a-47f7-bb78-8d7a50f12c63" providerId="ADAL" clId="{27559068-4DED-4919-941B-95757134DA50}" dt="2024-05-15T14:31:14.489" v="3012"/>
          <ac:spMkLst>
            <pc:docMk/>
            <pc:sldMk cId="1949174168" sldId="550"/>
            <ac:spMk id="13" creationId="{E572B277-A494-FBC9-1B91-74818CC55B67}"/>
          </ac:spMkLst>
        </pc:spChg>
        <pc:spChg chg="add mod">
          <ac:chgData name="Eva Robbrecht" userId="92df7e69-258a-47f7-bb78-8d7a50f12c63" providerId="ADAL" clId="{27559068-4DED-4919-941B-95757134DA50}" dt="2024-05-15T14:37:36.885" v="3269" actId="20577"/>
          <ac:spMkLst>
            <pc:docMk/>
            <pc:sldMk cId="1949174168" sldId="550"/>
            <ac:spMk id="14" creationId="{84E34F1A-9389-4D8C-8861-E5F49C38CD7E}"/>
          </ac:spMkLst>
        </pc:spChg>
        <pc:grpChg chg="add mod">
          <ac:chgData name="Eva Robbrecht" userId="92df7e69-258a-47f7-bb78-8d7a50f12c63" providerId="ADAL" clId="{27559068-4DED-4919-941B-95757134DA50}" dt="2024-05-15T14:31:21.663" v="3013" actId="1076"/>
          <ac:grpSpMkLst>
            <pc:docMk/>
            <pc:sldMk cId="1949174168" sldId="550"/>
            <ac:grpSpMk id="11" creationId="{6ED6ECEB-06BB-F680-B3EE-A2AB8BBE1D94}"/>
          </ac:grpSpMkLst>
        </pc:grpChg>
        <pc:graphicFrameChg chg="add del mod">
          <ac:chgData name="Eva Robbrecht" userId="92df7e69-258a-47f7-bb78-8d7a50f12c63" providerId="ADAL" clId="{27559068-4DED-4919-941B-95757134DA50}" dt="2024-05-15T14:26:41.153" v="2982" actId="478"/>
          <ac:graphicFrameMkLst>
            <pc:docMk/>
            <pc:sldMk cId="1949174168" sldId="550"/>
            <ac:graphicFrameMk id="2" creationId="{10693AEC-6339-43EB-7D33-051A866D01CD}"/>
          </ac:graphicFrameMkLst>
        </pc:graphicFrameChg>
        <pc:graphicFrameChg chg="add mod modGraphic">
          <ac:chgData name="Eva Robbrecht" userId="92df7e69-258a-47f7-bb78-8d7a50f12c63" providerId="ADAL" clId="{27559068-4DED-4919-941B-95757134DA50}" dt="2024-05-15T14:39:19.173" v="3327" actId="20577"/>
          <ac:graphicFrameMkLst>
            <pc:docMk/>
            <pc:sldMk cId="1949174168" sldId="550"/>
            <ac:graphicFrameMk id="5" creationId="{B22E6A78-7F5E-C855-5ABE-3FFF7CA06E41}"/>
          </ac:graphicFrameMkLst>
        </pc:graphicFrameChg>
        <pc:picChg chg="add mod">
          <ac:chgData name="Eva Robbrecht" userId="92df7e69-258a-47f7-bb78-8d7a50f12c63" providerId="ADAL" clId="{27559068-4DED-4919-941B-95757134DA50}" dt="2024-05-15T14:34:57.061" v="3132" actId="1076"/>
          <ac:picMkLst>
            <pc:docMk/>
            <pc:sldMk cId="1949174168" sldId="550"/>
            <ac:picMk id="4" creationId="{A4ED8CAE-290B-A4C7-7952-1A165EBB85AF}"/>
          </ac:picMkLst>
        </pc:picChg>
        <pc:picChg chg="add del mod modCrop">
          <ac:chgData name="Eva Robbrecht" userId="92df7e69-258a-47f7-bb78-8d7a50f12c63" providerId="ADAL" clId="{27559068-4DED-4919-941B-95757134DA50}" dt="2024-05-15T14:28:59.234" v="2998" actId="478"/>
          <ac:picMkLst>
            <pc:docMk/>
            <pc:sldMk cId="1949174168" sldId="550"/>
            <ac:picMk id="6" creationId="{74378B1B-E844-33BF-84D2-54EE8D8618BF}"/>
          </ac:picMkLst>
        </pc:picChg>
        <pc:picChg chg="add del mod">
          <ac:chgData name="Eva Robbrecht" userId="92df7e69-258a-47f7-bb78-8d7a50f12c63" providerId="ADAL" clId="{27559068-4DED-4919-941B-95757134DA50}" dt="2024-05-15T14:29:47.514" v="3004" actId="478"/>
          <ac:picMkLst>
            <pc:docMk/>
            <pc:sldMk cId="1949174168" sldId="550"/>
            <ac:picMk id="8" creationId="{A61FD413-E2D2-59A7-2C0D-39A9A8B61EAE}"/>
          </ac:picMkLst>
        </pc:picChg>
        <pc:picChg chg="add mod modCrop">
          <ac:chgData name="Eva Robbrecht" userId="92df7e69-258a-47f7-bb78-8d7a50f12c63" providerId="ADAL" clId="{27559068-4DED-4919-941B-95757134DA50}" dt="2024-05-15T14:34:52.746" v="3131" actId="1076"/>
          <ac:picMkLst>
            <pc:docMk/>
            <pc:sldMk cId="1949174168" sldId="550"/>
            <ac:picMk id="10" creationId="{3056748B-662E-E7B1-92F7-EA79F496234E}"/>
          </ac:picMkLst>
        </pc:picChg>
        <pc:cxnChg chg="add mod">
          <ac:chgData name="Eva Robbrecht" userId="92df7e69-258a-47f7-bb78-8d7a50f12c63" providerId="ADAL" clId="{27559068-4DED-4919-941B-95757134DA50}" dt="2024-05-15T14:38:56.770" v="3317" actId="13822"/>
          <ac:cxnSpMkLst>
            <pc:docMk/>
            <pc:sldMk cId="1949174168" sldId="550"/>
            <ac:cxnSpMk id="16" creationId="{CD4137EE-9E50-E576-8552-8C9A1492DC65}"/>
          </ac:cxnSpMkLst>
        </pc:cxnChg>
        <pc:cxnChg chg="add mod">
          <ac:chgData name="Eva Robbrecht" userId="92df7e69-258a-47f7-bb78-8d7a50f12c63" providerId="ADAL" clId="{27559068-4DED-4919-941B-95757134DA50}" dt="2024-05-15T14:39:04.198" v="3320" actId="14100"/>
          <ac:cxnSpMkLst>
            <pc:docMk/>
            <pc:sldMk cId="1949174168" sldId="550"/>
            <ac:cxnSpMk id="17" creationId="{60E8BE44-E16E-3044-E177-D6736F4AF8E1}"/>
          </ac:cxnSpMkLst>
        </pc:cxnChg>
      </pc:sldChg>
      <pc:sldChg chg="addSp delSp modSp add mod">
        <pc:chgData name="Eva Robbrecht" userId="92df7e69-258a-47f7-bb78-8d7a50f12c63" providerId="ADAL" clId="{27559068-4DED-4919-941B-95757134DA50}" dt="2024-05-15T14:33:42.743" v="3085" actId="1076"/>
        <pc:sldMkLst>
          <pc:docMk/>
          <pc:sldMk cId="2859995253" sldId="551"/>
        </pc:sldMkLst>
        <pc:spChg chg="add mod">
          <ac:chgData name="Eva Robbrecht" userId="92df7e69-258a-47f7-bb78-8d7a50f12c63" providerId="ADAL" clId="{27559068-4DED-4919-941B-95757134DA50}" dt="2024-05-15T14:32:23.590" v="3032"/>
          <ac:spMkLst>
            <pc:docMk/>
            <pc:sldMk cId="2859995253" sldId="551"/>
            <ac:spMk id="2" creationId="{FC3CFD76-D455-4FC3-C361-5F2305DCD4C8}"/>
          </ac:spMkLst>
        </pc:spChg>
        <pc:spChg chg="add mod">
          <ac:chgData name="Eva Robbrecht" userId="92df7e69-258a-47f7-bb78-8d7a50f12c63" providerId="ADAL" clId="{27559068-4DED-4919-941B-95757134DA50}" dt="2024-05-15T14:33:04.929" v="3034" actId="1076"/>
          <ac:spMkLst>
            <pc:docMk/>
            <pc:sldMk cId="2859995253" sldId="551"/>
            <ac:spMk id="6" creationId="{17135264-0EEC-B9B4-8B85-8B68ED0DA84A}"/>
          </ac:spMkLst>
        </pc:spChg>
        <pc:spChg chg="add mod">
          <ac:chgData name="Eva Robbrecht" userId="92df7e69-258a-47f7-bb78-8d7a50f12c63" providerId="ADAL" clId="{27559068-4DED-4919-941B-95757134DA50}" dt="2024-05-15T14:33:38.830" v="3084" actId="1076"/>
          <ac:spMkLst>
            <pc:docMk/>
            <pc:sldMk cId="2859995253" sldId="551"/>
            <ac:spMk id="16" creationId="{AB905CD6-B3AA-31FB-933D-FF709123C38E}"/>
          </ac:spMkLst>
        </pc:spChg>
        <pc:spChg chg="del">
          <ac:chgData name="Eva Robbrecht" userId="92df7e69-258a-47f7-bb78-8d7a50f12c63" providerId="ADAL" clId="{27559068-4DED-4919-941B-95757134DA50}" dt="2024-05-15T14:32:23.427" v="3031" actId="478"/>
          <ac:spMkLst>
            <pc:docMk/>
            <pc:sldMk cId="2859995253" sldId="551"/>
            <ac:spMk id="786" creationId="{00000000-0000-0000-0000-000000000000}"/>
          </ac:spMkLst>
        </pc:spChg>
        <pc:grpChg chg="mod">
          <ac:chgData name="Eva Robbrecht" userId="92df7e69-258a-47f7-bb78-8d7a50f12c63" providerId="ADAL" clId="{27559068-4DED-4919-941B-95757134DA50}" dt="2024-05-15T14:33:42.743" v="3085" actId="1076"/>
          <ac:grpSpMkLst>
            <pc:docMk/>
            <pc:sldMk cId="2859995253" sldId="551"/>
            <ac:grpSpMk id="3" creationId="{0851EC92-899B-358C-A2E5-2426DFC9D456}"/>
          </ac:grpSpMkLst>
        </pc:grpChg>
        <pc:cxnChg chg="mod">
          <ac:chgData name="Eva Robbrecht" userId="92df7e69-258a-47f7-bb78-8d7a50f12c63" providerId="ADAL" clId="{27559068-4DED-4919-941B-95757134DA50}" dt="2024-05-15T14:33:42.743" v="3085" actId="1076"/>
          <ac:cxnSpMkLst>
            <pc:docMk/>
            <pc:sldMk cId="2859995253" sldId="551"/>
            <ac:cxnSpMk id="887" creationId="{A3876A49-95D7-CF1F-50C5-2974637E0DBC}"/>
          </ac:cxnSpMkLst>
        </pc:cxnChg>
      </pc:sldChg>
      <pc:sldMasterChg chg="addSldLayout delSldLayout">
        <pc:chgData name="Eva Robbrecht" userId="92df7e69-258a-47f7-bb78-8d7a50f12c63" providerId="ADAL" clId="{27559068-4DED-4919-941B-95757134DA50}" dt="2024-05-14T10:13:23.592" v="330" actId="47"/>
        <pc:sldMasterMkLst>
          <pc:docMk/>
          <pc:sldMasterMk cId="0" sldId="2147483690"/>
        </pc:sldMasterMkLst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690"/>
            <pc:sldLayoutMk cId="1599533963" sldId="2147483736"/>
          </pc:sldLayoutMkLst>
        </pc:sldLayoutChg>
      </pc:sldMasterChg>
      <pc:sldMasterChg chg="add del addSldLayout delSldLayout">
        <pc:chgData name="Eva Robbrecht" userId="92df7e69-258a-47f7-bb78-8d7a50f12c63" providerId="ADAL" clId="{27559068-4DED-4919-941B-95757134DA50}" dt="2024-05-14T10:13:23.592" v="330" actId="47"/>
        <pc:sldMasterMkLst>
          <pc:docMk/>
          <pc:sldMasterMk cId="0" sldId="2147483731"/>
        </pc:sldMasterMkLst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4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5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6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7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0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1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2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4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5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6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7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1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1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20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2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4"/>
          </pc:sldLayoutMkLst>
        </pc:sldLayoutChg>
      </pc:sldMasterChg>
    </pc:docChg>
  </pc:docChgLst>
  <pc:docChgLst>
    <pc:chgData name="Verbeeck William" userId="S::william.verbeeck@vlaanderen.be::9b98557d-4638-497e-9b40-4f2c2b1c3415" providerId="AD" clId="Web-{AFB54F9D-5D9A-1DE9-AE87-7F7B43E49E3C}"/>
    <pc:docChg chg="modSld">
      <pc:chgData name="Verbeeck William" userId="S::william.verbeeck@vlaanderen.be::9b98557d-4638-497e-9b40-4f2c2b1c3415" providerId="AD" clId="Web-{AFB54F9D-5D9A-1DE9-AE87-7F7B43E49E3C}" dt="2024-04-02T11:27:26.957" v="7" actId="1076"/>
      <pc:docMkLst>
        <pc:docMk/>
      </pc:docMkLst>
      <pc:sldChg chg="modSp">
        <pc:chgData name="Verbeeck William" userId="S::william.verbeeck@vlaanderen.be::9b98557d-4638-497e-9b40-4f2c2b1c3415" providerId="AD" clId="Web-{AFB54F9D-5D9A-1DE9-AE87-7F7B43E49E3C}" dt="2024-04-02T11:27:26.957" v="7" actId="1076"/>
        <pc:sldMkLst>
          <pc:docMk/>
          <pc:sldMk cId="2508177586" sldId="322"/>
        </pc:sldMkLst>
        <pc:spChg chg="mod">
          <ac:chgData name="Verbeeck William" userId="S::william.verbeeck@vlaanderen.be::9b98557d-4638-497e-9b40-4f2c2b1c3415" providerId="AD" clId="Web-{AFB54F9D-5D9A-1DE9-AE87-7F7B43E49E3C}" dt="2024-04-02T06:58:44.479" v="2" actId="1076"/>
          <ac:spMkLst>
            <pc:docMk/>
            <pc:sldMk cId="2508177586" sldId="322"/>
            <ac:spMk id="11" creationId="{60F9BE70-5285-E33E-D4FF-2EAD4FA7D65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06:58:44.495" v="3" actId="1076"/>
          <ac:spMkLst>
            <pc:docMk/>
            <pc:sldMk cId="2508177586" sldId="322"/>
            <ac:spMk id="23" creationId="{D35D981B-BEE1-7173-FC5B-3514451D443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11:27:21.410" v="6" actId="1076"/>
          <ac:spMkLst>
            <pc:docMk/>
            <pc:sldMk cId="2508177586" sldId="322"/>
            <ac:spMk id="866" creationId="{BE114CDE-856A-1639-1180-C010F0684D7F}"/>
          </ac:spMkLst>
        </pc:spChg>
        <pc:grpChg chg="mod">
          <ac:chgData name="Verbeeck William" userId="S::william.verbeeck@vlaanderen.be::9b98557d-4638-497e-9b40-4f2c2b1c3415" providerId="AD" clId="Web-{AFB54F9D-5D9A-1DE9-AE87-7F7B43E49E3C}" dt="2024-04-02T11:27:26.957" v="7" actId="1076"/>
          <ac:grpSpMkLst>
            <pc:docMk/>
            <pc:sldMk cId="2508177586" sldId="322"/>
            <ac:grpSpMk id="864" creationId="{05CF2067-2790-BA92-D17F-C7FB95087621}"/>
          </ac:grpSpMkLst>
        </pc:grpChg>
        <pc:picChg chg="mod">
          <ac:chgData name="Verbeeck William" userId="S::william.verbeeck@vlaanderen.be::9b98557d-4638-497e-9b40-4f2c2b1c3415" providerId="AD" clId="Web-{AFB54F9D-5D9A-1DE9-AE87-7F7B43E49E3C}" dt="2024-04-02T06:58:48.151" v="4" actId="1076"/>
          <ac:picMkLst>
            <pc:docMk/>
            <pc:sldMk cId="2508177586" sldId="322"/>
            <ac:picMk id="13" creationId="{872E2151-5C82-E430-23B8-D3F48C73A842}"/>
          </ac:picMkLst>
        </pc:picChg>
        <pc:cxnChg chg="mod">
          <ac:chgData name="Verbeeck William" userId="S::william.verbeeck@vlaanderen.be::9b98557d-4638-497e-9b40-4f2c2b1c3415" providerId="AD" clId="Web-{AFB54F9D-5D9A-1DE9-AE87-7F7B43E49E3C}" dt="2024-04-02T11:27:26.957" v="7" actId="1076"/>
          <ac:cxnSpMkLst>
            <pc:docMk/>
            <pc:sldMk cId="2508177586" sldId="322"/>
            <ac:cxnSpMk id="868" creationId="{DD310814-A058-8112-1BC4-1AAF61E335AC}"/>
          </ac:cxnSpMkLst>
        </pc:cxnChg>
      </pc:sldChg>
      <pc:sldChg chg="modSp">
        <pc:chgData name="Verbeeck William" userId="S::william.verbeeck@vlaanderen.be::9b98557d-4638-497e-9b40-4f2c2b1c3415" providerId="AD" clId="Web-{AFB54F9D-5D9A-1DE9-AE87-7F7B43E49E3C}" dt="2024-04-02T06:57:56.884" v="1" actId="1076"/>
        <pc:sldMkLst>
          <pc:docMk/>
          <pc:sldMk cId="2284449831" sldId="470"/>
        </pc:sldMkLst>
        <pc:graphicFrameChg chg="mod">
          <ac:chgData name="Verbeeck William" userId="S::william.verbeeck@vlaanderen.be::9b98557d-4638-497e-9b40-4f2c2b1c3415" providerId="AD" clId="Web-{AFB54F9D-5D9A-1DE9-AE87-7F7B43E49E3C}" dt="2024-04-02T06:57:56.884" v="1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clId="Web-{CBA1BC0C-4D4D-60DB-6752-51F60D4518EA}"/>
    <pc:docChg chg="modSld">
      <pc:chgData name="" userId="" providerId="" clId="Web-{CBA1BC0C-4D4D-60DB-6752-51F60D4518EA}" dt="2024-05-14T08:16:54.528" v="3" actId="20577"/>
      <pc:docMkLst>
        <pc:docMk/>
      </pc:docMkLst>
      <pc:sldChg chg="modSp">
        <pc:chgData name="" userId="" providerId="" clId="Web-{CBA1BC0C-4D4D-60DB-6752-51F60D4518EA}" dt="2024-05-14T08:16:54.528" v="3" actId="20577"/>
        <pc:sldMkLst>
          <pc:docMk/>
          <pc:sldMk cId="0" sldId="332"/>
        </pc:sldMkLst>
        <pc:spChg chg="mod">
          <ac:chgData name="" userId="" providerId="" clId="Web-{CBA1BC0C-4D4D-60DB-6752-51F60D4518EA}" dt="2024-05-14T08:16:54.465" v="2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" userId="" providerId="" clId="Web-{CBA1BC0C-4D4D-60DB-6752-51F60D4518EA}" dt="2024-05-14T08:16:54.528" v="3" actId="20577"/>
          <ac:spMkLst>
            <pc:docMk/>
            <pc:sldMk cId="0" sldId="332"/>
            <ac:spMk id="177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5B96218A-AD1B-6EDE-B50F-76B986A456F8}"/>
    <pc:docChg chg="modSld">
      <pc:chgData name="Martens Isabaut" userId="S::isabaut.martens@vlaanderen.be::e09322b7-9ba5-4ec2-b519-a79663da6881" providerId="AD" clId="Web-{5B96218A-AD1B-6EDE-B50F-76B986A456F8}" dt="2024-05-21T05:54:57.611" v="12"/>
      <pc:docMkLst>
        <pc:docMk/>
      </pc:docMkLst>
      <pc:sldChg chg="modSp">
        <pc:chgData name="Martens Isabaut" userId="S::isabaut.martens@vlaanderen.be::e09322b7-9ba5-4ec2-b519-a79663da6881" providerId="AD" clId="Web-{5B96218A-AD1B-6EDE-B50F-76B986A456F8}" dt="2024-05-21T05:54:57.611" v="12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5B96218A-AD1B-6EDE-B50F-76B986A456F8}" dt="2024-05-21T05:54:57.611" v="12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</pc:docChg>
  </pc:docChgLst>
  <pc:docChgLst>
    <pc:chgData name="Martens Isabaut" userId="S::isabaut.martens@vlaanderen.be::e09322b7-9ba5-4ec2-b519-a79663da6881" providerId="AD" clId="Web-{13599178-FC1E-65F2-A118-C6B404B035BA}"/>
    <pc:docChg chg="">
      <pc:chgData name="Martens Isabaut" userId="S::isabaut.martens@vlaanderen.be::e09322b7-9ba5-4ec2-b519-a79663da6881" providerId="AD" clId="Web-{13599178-FC1E-65F2-A118-C6B404B035BA}" dt="2024-04-05T08:16:34.278" v="0"/>
      <pc:docMkLst>
        <pc:docMk/>
      </pc:docMkLst>
      <pc:sldChg chg="addCm">
        <pc:chgData name="Martens Isabaut" userId="S::isabaut.martens@vlaanderen.be::e09322b7-9ba5-4ec2-b519-a79663da6881" providerId="AD" clId="Web-{13599178-FC1E-65F2-A118-C6B404B035BA}" dt="2024-04-05T08:16:34.278" v="0"/>
        <pc:sldMkLst>
          <pc:docMk/>
          <pc:sldMk cId="4193546170" sldId="337"/>
        </pc:sldMkLst>
      </pc:sldChg>
    </pc:docChg>
  </pc:docChgLst>
  <pc:docChgLst>
    <pc:chgData name="Robbrecht Eva" userId="S::eva.robbrecht@vlaanderen.be::92df7e69-258a-47f7-bb78-8d7a50f12c63" providerId="AD" clId="Web-{D470F142-F4C0-1AB1-6DAE-D20F5F1A6AE1}"/>
    <pc:docChg chg="modSld">
      <pc:chgData name="Robbrecht Eva" userId="S::eva.robbrecht@vlaanderen.be::92df7e69-258a-47f7-bb78-8d7a50f12c63" providerId="AD" clId="Web-{D470F142-F4C0-1AB1-6DAE-D20F5F1A6AE1}" dt="2024-05-02T11:05:21.324" v="67"/>
      <pc:docMkLst>
        <pc:docMk/>
      </pc:docMkLst>
      <pc:sldChg chg="modSp modCm">
        <pc:chgData name="Robbrecht Eva" userId="S::eva.robbrecht@vlaanderen.be::92df7e69-258a-47f7-bb78-8d7a50f12c63" providerId="AD" clId="Web-{D470F142-F4C0-1AB1-6DAE-D20F5F1A6AE1}" dt="2024-05-02T11:05:21.324" v="67"/>
        <pc:sldMkLst>
          <pc:docMk/>
          <pc:sldMk cId="0" sldId="260"/>
        </pc:sldMkLst>
        <pc:graphicFrameChg chg="mod modGraphic">
          <ac:chgData name="Robbrecht Eva" userId="S::eva.robbrecht@vlaanderen.be::92df7e69-258a-47f7-bb78-8d7a50f12c63" providerId="AD" clId="Web-{D470F142-F4C0-1AB1-6DAE-D20F5F1A6AE1}" dt="2024-05-02T11:05:21.324" v="6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S::eva.robbrecht@vlaanderen.be::92df7e69-258a-47f7-bb78-8d7a50f12c63" providerId="AD" clId="Web-{D470F142-F4C0-1AB1-6DAE-D20F5F1A6AE1}" dt="2024-05-02T11:05:21.324" v="66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</pc:docChg>
  </pc:docChgLst>
  <pc:docChgLst>
    <pc:chgData name="Martens Isabaut" userId="S::isabaut.martens@vlaanderen.be::e09322b7-9ba5-4ec2-b519-a79663da6881" providerId="AD" clId="Web-{08AE8BA4-3F98-D2B4-EC93-31803BC4310F}"/>
    <pc:docChg chg="addSld">
      <pc:chgData name="Martens Isabaut" userId="S::isabaut.martens@vlaanderen.be::e09322b7-9ba5-4ec2-b519-a79663da6881" providerId="AD" clId="Web-{08AE8BA4-3F98-D2B4-EC93-31803BC4310F}" dt="2024-04-12T08:39:23.922" v="3"/>
      <pc:docMkLst>
        <pc:docMk/>
      </pc:docMkLst>
      <pc:sldChg chg="add replId">
        <pc:chgData name="Martens Isabaut" userId="S::isabaut.martens@vlaanderen.be::e09322b7-9ba5-4ec2-b519-a79663da6881" providerId="AD" clId="Web-{08AE8BA4-3F98-D2B4-EC93-31803BC4310F}" dt="2024-04-12T08:39:09.577" v="0"/>
        <pc:sldMkLst>
          <pc:docMk/>
          <pc:sldMk cId="3043768443" sldId="480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4.140" v="1"/>
        <pc:sldMkLst>
          <pc:docMk/>
          <pc:sldMk cId="3985127024" sldId="481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8.562" v="2"/>
        <pc:sldMkLst>
          <pc:docMk/>
          <pc:sldMk cId="3381407317" sldId="482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23.922" v="3"/>
        <pc:sldMkLst>
          <pc:docMk/>
          <pc:sldMk cId="63214366" sldId="483"/>
        </pc:sldMkLst>
      </pc:sldChg>
    </pc:docChg>
  </pc:docChgLst>
  <pc:docChgLst>
    <pc:chgData name="Martens Isabaut" userId="e09322b7-9ba5-4ec2-b519-a79663da6881" providerId="ADAL" clId="{17EDF2C7-A21D-455B-89E7-75CA89E7B419}"/>
    <pc:docChg chg="custSel delSld modSld sldOrd">
      <pc:chgData name="Martens Isabaut" userId="e09322b7-9ba5-4ec2-b519-a79663da6881" providerId="ADAL" clId="{17EDF2C7-A21D-455B-89E7-75CA89E7B419}" dt="2024-04-08T16:41:48.718" v="231" actId="1076"/>
      <pc:docMkLst>
        <pc:docMk/>
      </pc:docMkLst>
      <pc:sldChg chg="modSp mod">
        <pc:chgData name="Martens Isabaut" userId="e09322b7-9ba5-4ec2-b519-a79663da6881" providerId="ADAL" clId="{17EDF2C7-A21D-455B-89E7-75CA89E7B419}" dt="2024-04-08T16:38:37.638" v="225" actId="14734"/>
        <pc:sldMkLst>
          <pc:docMk/>
          <pc:sldMk cId="0" sldId="260"/>
        </pc:sldMkLst>
        <pc:spChg chg="mod">
          <ac:chgData name="Martens Isabaut" userId="e09322b7-9ba5-4ec2-b519-a79663da6881" providerId="ADAL" clId="{17EDF2C7-A21D-455B-89E7-75CA89E7B419}" dt="2024-04-08T14:52:45.728" v="140" actId="1076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Martens Isabaut" userId="e09322b7-9ba5-4ec2-b519-a79663da6881" providerId="ADAL" clId="{17EDF2C7-A21D-455B-89E7-75CA89E7B419}" dt="2024-04-08T16:38:37.638" v="225" actId="14734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12:33.863" v="196" actId="14100"/>
        <pc:sldMkLst>
          <pc:docMk/>
          <pc:sldMk cId="0" sldId="268"/>
        </pc:sldMkLst>
        <pc:picChg chg="mod">
          <ac:chgData name="Martens Isabaut" userId="e09322b7-9ba5-4ec2-b519-a79663da6881" providerId="ADAL" clId="{17EDF2C7-A21D-455B-89E7-75CA89E7B419}" dt="2024-04-08T16:12:33.863" v="196" actId="14100"/>
          <ac:picMkLst>
            <pc:docMk/>
            <pc:sldMk cId="0" sldId="268"/>
            <ac:picMk id="457" creationId="{00000000-0000-0000-0000-000000000000}"/>
          </ac:picMkLst>
        </pc:picChg>
      </pc:sldChg>
      <pc:sldChg chg="del">
        <pc:chgData name="Martens Isabaut" userId="e09322b7-9ba5-4ec2-b519-a79663da6881" providerId="ADAL" clId="{17EDF2C7-A21D-455B-89E7-75CA89E7B419}" dt="2024-04-08T14:55:57.626" v="195" actId="47"/>
        <pc:sldMkLst>
          <pc:docMk/>
          <pc:sldMk cId="0" sldId="280"/>
        </pc:sldMkLst>
      </pc:sldChg>
      <pc:sldChg chg="delSp modSp mod">
        <pc:chgData name="Martens Isabaut" userId="e09322b7-9ba5-4ec2-b519-a79663da6881" providerId="ADAL" clId="{17EDF2C7-A21D-455B-89E7-75CA89E7B419}" dt="2024-04-08T16:41:48.718" v="231" actId="1076"/>
        <pc:sldMkLst>
          <pc:docMk/>
          <pc:sldMk cId="0" sldId="292"/>
        </pc:sldMkLst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3" creationId="{BF3F8F5E-A776-E4E8-865C-9FAFC3D04674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8" creationId="{3359F0E9-F1D8-8208-0CD5-CAEF5CAF82D3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10" creationId="{BA2BE646-CF30-9171-4AB9-ABF29491A56F}"/>
          </ac:spMkLst>
        </pc:spChg>
        <pc:spChg chg="del">
          <ac:chgData name="Martens Isabaut" userId="e09322b7-9ba5-4ec2-b519-a79663da6881" providerId="ADAL" clId="{17EDF2C7-A21D-455B-89E7-75CA89E7B419}" dt="2024-04-08T14:55:33.890" v="191" actId="478"/>
          <ac:spMkLst>
            <pc:docMk/>
            <pc:sldMk cId="0" sldId="292"/>
            <ac:spMk id="11" creationId="{8F639611-DB6A-C79C-9CA5-D57C96BB8495}"/>
          </ac:spMkLst>
        </pc:spChg>
        <pc:spChg chg="mod">
          <ac:chgData name="Martens Isabaut" userId="e09322b7-9ba5-4ec2-b519-a79663da6881" providerId="ADAL" clId="{17EDF2C7-A21D-455B-89E7-75CA89E7B419}" dt="2024-04-08T16:41:48.718" v="231" actId="1076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4" creationId="{8A14FF50-A507-AF27-AD4D-3923BB696231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6" creationId="{28DD9BD2-7470-608A-B22F-D8A5BF7C6689}"/>
          </ac:picMkLst>
        </pc:picChg>
        <pc:picChg chg="del">
          <ac:chgData name="Martens Isabaut" userId="e09322b7-9ba5-4ec2-b519-a79663da6881" providerId="ADAL" clId="{17EDF2C7-A21D-455B-89E7-75CA89E7B419}" dt="2024-04-08T14:55:34.538" v="192" actId="478"/>
          <ac:picMkLst>
            <pc:docMk/>
            <pc:sldMk cId="0" sldId="292"/>
            <ac:picMk id="7" creationId="{932F59BE-BE9C-86D7-BDD2-577A8889B730}"/>
          </ac:picMkLst>
        </pc:picChg>
      </pc:sldChg>
      <pc:sldChg chg="del">
        <pc:chgData name="Martens Isabaut" userId="e09322b7-9ba5-4ec2-b519-a79663da6881" providerId="ADAL" clId="{17EDF2C7-A21D-455B-89E7-75CA89E7B419}" dt="2024-04-04T12:24:27.821" v="27" actId="47"/>
        <pc:sldMkLst>
          <pc:docMk/>
          <pc:sldMk cId="0" sldId="299"/>
        </pc:sldMkLst>
      </pc:sldChg>
      <pc:sldChg chg="modSp mod">
        <pc:chgData name="Martens Isabaut" userId="e09322b7-9ba5-4ec2-b519-a79663da6881" providerId="ADAL" clId="{17EDF2C7-A21D-455B-89E7-75CA89E7B419}" dt="2024-04-08T16:33:22.539" v="197" actId="1582"/>
        <pc:sldMkLst>
          <pc:docMk/>
          <pc:sldMk cId="0" sldId="315"/>
        </pc:sldMkLst>
        <pc:spChg chg="mod">
          <ac:chgData name="Martens Isabaut" userId="e09322b7-9ba5-4ec2-b519-a79663da6881" providerId="ADAL" clId="{17EDF2C7-A21D-455B-89E7-75CA89E7B419}" dt="2024-04-08T16:33:22.539" v="197" actId="1582"/>
          <ac:spMkLst>
            <pc:docMk/>
            <pc:sldMk cId="0" sldId="315"/>
            <ac:spMk id="1068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25:08.534" v="28" actId="1076"/>
        <pc:sldMkLst>
          <pc:docMk/>
          <pc:sldMk cId="3111142584" sldId="342"/>
        </pc:sldMkLst>
        <pc:graphicFrameChg chg="mod">
          <ac:chgData name="Martens Isabaut" userId="e09322b7-9ba5-4ec2-b519-a79663da6881" providerId="ADAL" clId="{17EDF2C7-A21D-455B-89E7-75CA89E7B419}" dt="2024-04-04T12:25:08.534" v="28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6:47.080" v="29" actId="1076"/>
        <pc:sldMkLst>
          <pc:docMk/>
          <pc:sldMk cId="390299644" sldId="343"/>
        </pc:sldMkLst>
        <pc:graphicFrameChg chg="mod">
          <ac:chgData name="Martens Isabaut" userId="e09322b7-9ba5-4ec2-b519-a79663da6881" providerId="ADAL" clId="{17EDF2C7-A21D-455B-89E7-75CA89E7B419}" dt="2024-04-04T12:26:47.080" v="29" actId="1076"/>
          <ac:graphicFrameMkLst>
            <pc:docMk/>
            <pc:sldMk cId="390299644" sldId="343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33.028" v="32" actId="1076"/>
        <pc:sldMkLst>
          <pc:docMk/>
          <pc:sldMk cId="232682599" sldId="344"/>
        </pc:sldMkLst>
        <pc:graphicFrameChg chg="mod">
          <ac:chgData name="Martens Isabaut" userId="e09322b7-9ba5-4ec2-b519-a79663da6881" providerId="ADAL" clId="{17EDF2C7-A21D-455B-89E7-75CA89E7B419}" dt="2024-04-04T12:27:33.028" v="32" actId="1076"/>
          <ac:graphicFrameMkLst>
            <pc:docMk/>
            <pc:sldMk cId="232682599" sldId="344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17.345" v="30" actId="1076"/>
        <pc:sldMkLst>
          <pc:docMk/>
          <pc:sldMk cId="4007352673" sldId="345"/>
        </pc:sldMkLst>
        <pc:graphicFrameChg chg="mod">
          <ac:chgData name="Martens Isabaut" userId="e09322b7-9ba5-4ec2-b519-a79663da6881" providerId="ADAL" clId="{17EDF2C7-A21D-455B-89E7-75CA89E7B419}" dt="2024-04-04T12:27:17.345" v="30" actId="1076"/>
          <ac:graphicFrameMkLst>
            <pc:docMk/>
            <pc:sldMk cId="4007352673" sldId="345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23.372" v="31" actId="1076"/>
        <pc:sldMkLst>
          <pc:docMk/>
          <pc:sldMk cId="1772055237" sldId="346"/>
        </pc:sldMkLst>
        <pc:graphicFrameChg chg="mod">
          <ac:chgData name="Martens Isabaut" userId="e09322b7-9ba5-4ec2-b519-a79663da6881" providerId="ADAL" clId="{17EDF2C7-A21D-455B-89E7-75CA89E7B419}" dt="2024-04-04T12:27:23.372" v="31" actId="1076"/>
          <ac:graphicFrameMkLst>
            <pc:docMk/>
            <pc:sldMk cId="1772055237" sldId="346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40:55.921" v="227" actId="1076"/>
        <pc:sldMkLst>
          <pc:docMk/>
          <pc:sldMk cId="11175120" sldId="367"/>
        </pc:sldMkLst>
        <pc:spChg chg="mod">
          <ac:chgData name="Martens Isabaut" userId="e09322b7-9ba5-4ec2-b519-a79663da6881" providerId="ADAL" clId="{17EDF2C7-A21D-455B-89E7-75CA89E7B419}" dt="2024-04-08T16:40:55.921" v="22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8T16:40:39.174" v="226" actId="47"/>
        <pc:sldMkLst>
          <pc:docMk/>
          <pc:sldMk cId="3424598638" sldId="442"/>
        </pc:sldMkLst>
      </pc:sldChg>
      <pc:sldChg chg="del">
        <pc:chgData name="Martens Isabaut" userId="e09322b7-9ba5-4ec2-b519-a79663da6881" providerId="ADAL" clId="{17EDF2C7-A21D-455B-89E7-75CA89E7B419}" dt="2024-04-08T16:41:26.820" v="228" actId="47"/>
        <pc:sldMkLst>
          <pc:docMk/>
          <pc:sldMk cId="3912160288" sldId="443"/>
        </pc:sldMkLst>
      </pc:sldChg>
      <pc:sldChg chg="modSp mod ord">
        <pc:chgData name="Martens Isabaut" userId="e09322b7-9ba5-4ec2-b519-a79663da6881" providerId="ADAL" clId="{17EDF2C7-A21D-455B-89E7-75CA89E7B419}" dt="2024-04-04T12:23:53.449" v="13" actId="20577"/>
        <pc:sldMkLst>
          <pc:docMk/>
          <pc:sldMk cId="2060940386" sldId="447"/>
        </pc:sldMkLst>
        <pc:spChg chg="mod">
          <ac:chgData name="Martens Isabaut" userId="e09322b7-9ba5-4ec2-b519-a79663da6881" providerId="ADAL" clId="{17EDF2C7-A21D-455B-89E7-75CA89E7B419}" dt="2024-04-04T12:23:53.449" v="13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4T12:24:04.366" v="25" actId="47"/>
        <pc:sldMkLst>
          <pc:docMk/>
          <pc:sldMk cId="3163325457" sldId="453"/>
        </pc:sldMkLst>
      </pc:sldChg>
      <pc:sldChg chg="modSp mod">
        <pc:chgData name="Martens Isabaut" userId="e09322b7-9ba5-4ec2-b519-a79663da6881" providerId="ADAL" clId="{17EDF2C7-A21D-455B-89E7-75CA89E7B419}" dt="2024-04-04T12:23:59.454" v="24" actId="20577"/>
        <pc:sldMkLst>
          <pc:docMk/>
          <pc:sldMk cId="3549647167" sldId="460"/>
        </pc:sldMkLst>
        <pc:spChg chg="mod">
          <ac:chgData name="Martens Isabaut" userId="e09322b7-9ba5-4ec2-b519-a79663da6881" providerId="ADAL" clId="{17EDF2C7-A21D-455B-89E7-75CA89E7B419}" dt="2024-04-04T12:23:59.454" v="24" actId="20577"/>
          <ac:spMkLst>
            <pc:docMk/>
            <pc:sldMk cId="3549647167" sldId="460"/>
            <ac:spMk id="852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01:05.148" v="0" actId="20577"/>
        <pc:sldMkLst>
          <pc:docMk/>
          <pc:sldMk cId="2581553088" sldId="463"/>
        </pc:sldMkLst>
        <pc:spChg chg="mod">
          <ac:chgData name="Martens Isabaut" userId="e09322b7-9ba5-4ec2-b519-a79663da6881" providerId="ADAL" clId="{17EDF2C7-A21D-455B-89E7-75CA89E7B419}" dt="2024-04-04T12:01:05.148" v="0" actId="20577"/>
          <ac:spMkLst>
            <pc:docMk/>
            <pc:sldMk cId="2581553088" sldId="463"/>
            <ac:spMk id="3" creationId="{82294B41-0535-92A2-41F8-F87244E66B41}"/>
          </ac:spMkLst>
        </pc:spChg>
      </pc:sldChg>
      <pc:sldChg chg="del">
        <pc:chgData name="Martens Isabaut" userId="e09322b7-9ba5-4ec2-b519-a79663da6881" providerId="ADAL" clId="{17EDF2C7-A21D-455B-89E7-75CA89E7B419}" dt="2024-04-04T12:24:05.469" v="26" actId="47"/>
        <pc:sldMkLst>
          <pc:docMk/>
          <pc:sldMk cId="1564564233" sldId="468"/>
        </pc:sldMkLst>
      </pc:sldChg>
    </pc:docChg>
  </pc:docChgLst>
  <pc:docChgLst>
    <pc:chgData name="Robbrecht Eva" userId="92df7e69-258a-47f7-bb78-8d7a50f12c63" providerId="ADAL" clId="{27559068-4DED-4919-941B-95757134DA50}"/>
    <pc:docChg chg="undo custSel addSld delSld modSld sldOrd">
      <pc:chgData name="Robbrecht Eva" userId="92df7e69-258a-47f7-bb78-8d7a50f12c63" providerId="ADAL" clId="{27559068-4DED-4919-941B-95757134DA50}" dt="2024-05-21T08:35:38.425" v="4053" actId="20577"/>
      <pc:docMkLst>
        <pc:docMk/>
      </pc:docMkLst>
      <pc:sldChg chg="modSp mod">
        <pc:chgData name="Robbrecht Eva" userId="92df7e69-258a-47f7-bb78-8d7a50f12c63" providerId="ADAL" clId="{27559068-4DED-4919-941B-95757134DA50}" dt="2024-05-16T08:07:50.489" v="45" actId="20577"/>
        <pc:sldMkLst>
          <pc:docMk/>
          <pc:sldMk cId="0" sldId="260"/>
        </pc:sldMkLst>
        <pc:graphicFrameChg chg="modGraphic">
          <ac:chgData name="Robbrecht Eva" userId="92df7e69-258a-47f7-bb78-8d7a50f12c63" providerId="ADAL" clId="{27559068-4DED-4919-941B-95757134DA50}" dt="2024-05-16T08:07:50.489" v="45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Robbrecht Eva" userId="92df7e69-258a-47f7-bb78-8d7a50f12c63" providerId="ADAL" clId="{27559068-4DED-4919-941B-95757134DA50}" dt="2024-05-16T12:59:24.192" v="3549" actId="20577"/>
        <pc:sldMkLst>
          <pc:docMk/>
          <pc:sldMk cId="0" sldId="327"/>
        </pc:sldMkLst>
        <pc:spChg chg="mod">
          <ac:chgData name="Robbrecht Eva" userId="92df7e69-258a-47f7-bb78-8d7a50f12c63" providerId="ADAL" clId="{27559068-4DED-4919-941B-95757134DA50}" dt="2024-05-16T12:59:24.192" v="3549" actId="20577"/>
          <ac:spMkLst>
            <pc:docMk/>
            <pc:sldMk cId="0" sldId="327"/>
            <ac:spMk id="3616" creationId="{00000000-0000-0000-0000-000000000000}"/>
          </ac:spMkLst>
        </pc:spChg>
      </pc:sldChg>
      <pc:sldChg chg="del">
        <pc:chgData name="Robbrecht Eva" userId="92df7e69-258a-47f7-bb78-8d7a50f12c63" providerId="ADAL" clId="{27559068-4DED-4919-941B-95757134DA50}" dt="2024-05-21T06:56:50.825" v="3812" actId="47"/>
        <pc:sldMkLst>
          <pc:docMk/>
          <pc:sldMk cId="763593745" sldId="492"/>
        </pc:sldMkLst>
      </pc:sldChg>
      <pc:sldChg chg="addSp modSp mod modNotesTx">
        <pc:chgData name="Robbrecht Eva" userId="92df7e69-258a-47f7-bb78-8d7a50f12c63" providerId="ADAL" clId="{27559068-4DED-4919-941B-95757134DA50}" dt="2024-05-16T08:14:15.802" v="201" actId="1076"/>
        <pc:sldMkLst>
          <pc:docMk/>
          <pc:sldMk cId="3427975361" sldId="503"/>
        </pc:sldMkLst>
        <pc:spChg chg="mod">
          <ac:chgData name="Robbrecht Eva" userId="92df7e69-258a-47f7-bb78-8d7a50f12c63" providerId="ADAL" clId="{27559068-4DED-4919-941B-95757134DA50}" dt="2024-05-16T08:14:07.203" v="199" actId="14100"/>
          <ac:spMkLst>
            <pc:docMk/>
            <pc:sldMk cId="3427975361" sldId="503"/>
            <ac:spMk id="6" creationId="{28B27E1A-DDF2-B844-8FCC-2657083AA1F8}"/>
          </ac:spMkLst>
        </pc:spChg>
        <pc:spChg chg="mod">
          <ac:chgData name="Robbrecht Eva" userId="92df7e69-258a-47f7-bb78-8d7a50f12c63" providerId="ADAL" clId="{27559068-4DED-4919-941B-95757134DA50}" dt="2024-05-16T08:14:13.223" v="200" actId="1076"/>
          <ac:spMkLst>
            <pc:docMk/>
            <pc:sldMk cId="3427975361" sldId="503"/>
            <ac:spMk id="16" creationId="{B3988CE5-C01E-0F26-6E90-4CC566C62EE4}"/>
          </ac:spMkLst>
        </pc:spChg>
        <pc:spChg chg="mod">
          <ac:chgData name="Robbrecht Eva" userId="92df7e69-258a-47f7-bb78-8d7a50f12c63" providerId="ADAL" clId="{27559068-4DED-4919-941B-95757134DA50}" dt="2024-05-16T08:11:38.922" v="174" actId="20577"/>
          <ac:spMkLst>
            <pc:docMk/>
            <pc:sldMk cId="3427975361" sldId="503"/>
            <ac:spMk id="26" creationId="{A4B3EE19-0535-FA9F-0C0B-B59332815A77}"/>
          </ac:spMkLst>
        </pc:spChg>
        <pc:spChg chg="mod">
          <ac:chgData name="Robbrecht Eva" userId="92df7e69-258a-47f7-bb78-8d7a50f12c63" providerId="ADAL" clId="{27559068-4DED-4919-941B-95757134DA50}" dt="2024-05-16T08:11:34.386" v="163" actId="20577"/>
          <ac:spMkLst>
            <pc:docMk/>
            <pc:sldMk cId="3427975361" sldId="503"/>
            <ac:spMk id="31" creationId="{926EB829-C21C-C11D-B69F-07145965FF71}"/>
          </ac:spMkLst>
        </pc:spChg>
        <pc:spChg chg="mod">
          <ac:chgData name="Robbrecht Eva" userId="92df7e69-258a-47f7-bb78-8d7a50f12c63" providerId="ADAL" clId="{27559068-4DED-4919-941B-95757134DA50}" dt="2024-05-16T08:11:44.036" v="187" actId="20577"/>
          <ac:spMkLst>
            <pc:docMk/>
            <pc:sldMk cId="3427975361" sldId="503"/>
            <ac:spMk id="39" creationId="{6F644773-3CA2-CAF5-6FFD-072B865E1F09}"/>
          </ac:spMkLst>
        </pc:spChg>
        <pc:spChg chg="mod">
          <ac:chgData name="Robbrecht Eva" userId="92df7e69-258a-47f7-bb78-8d7a50f12c63" providerId="ADAL" clId="{27559068-4DED-4919-941B-95757134DA50}" dt="2024-05-16T08:10:56.218" v="77" actId="20577"/>
          <ac:spMkLst>
            <pc:docMk/>
            <pc:sldMk cId="3427975361" sldId="503"/>
            <ac:spMk id="786" creationId="{00000000-0000-0000-0000-000000000000}"/>
          </ac:spMkLst>
        </pc:spChg>
        <pc:grpChg chg="add mod">
          <ac:chgData name="Robbrecht Eva" userId="92df7e69-258a-47f7-bb78-8d7a50f12c63" providerId="ADAL" clId="{27559068-4DED-4919-941B-95757134DA50}" dt="2024-05-16T08:14:15.802" v="201" actId="1076"/>
          <ac:grpSpMkLst>
            <pc:docMk/>
            <pc:sldMk cId="3427975361" sldId="503"/>
            <ac:grpSpMk id="2" creationId="{F355B329-2BC0-77D3-6A2A-8B3456F4633E}"/>
          </ac:grpSpMkLst>
        </pc:grpChg>
        <pc:cxnChg chg="add mod">
          <ac:chgData name="Robbrecht Eva" userId="92df7e69-258a-47f7-bb78-8d7a50f12c63" providerId="ADAL" clId="{27559068-4DED-4919-941B-95757134DA50}" dt="2024-05-16T08:14:15.802" v="201" actId="1076"/>
          <ac:cxnSpMkLst>
            <pc:docMk/>
            <pc:sldMk cId="3427975361" sldId="503"/>
            <ac:cxnSpMk id="19" creationId="{8CD3F7DF-A7E9-B772-34D9-19842AD1C6D4}"/>
          </ac:cxnSpMkLst>
        </pc:cxnChg>
      </pc:sldChg>
      <pc:sldChg chg="modSp mod">
        <pc:chgData name="Robbrecht Eva" userId="92df7e69-258a-47f7-bb78-8d7a50f12c63" providerId="ADAL" clId="{27559068-4DED-4919-941B-95757134DA50}" dt="2024-05-21T07:11:24.630" v="4010" actId="14100"/>
        <pc:sldMkLst>
          <pc:docMk/>
          <pc:sldMk cId="3138933876" sldId="529"/>
        </pc:sldMkLst>
        <pc:spChg chg="mod">
          <ac:chgData name="Robbrecht Eva" userId="92df7e69-258a-47f7-bb78-8d7a50f12c63" providerId="ADAL" clId="{27559068-4DED-4919-941B-95757134DA50}" dt="2024-05-21T07:11:18.144" v="4009" actId="14100"/>
          <ac:spMkLst>
            <pc:docMk/>
            <pc:sldMk cId="3138933876" sldId="529"/>
            <ac:spMk id="3" creationId="{FCBB0B36-A6FB-29B9-FB5C-CB451C883DC9}"/>
          </ac:spMkLst>
        </pc:spChg>
        <pc:cxnChg chg="mod">
          <ac:chgData name="Robbrecht Eva" userId="92df7e69-258a-47f7-bb78-8d7a50f12c63" providerId="ADAL" clId="{27559068-4DED-4919-941B-95757134DA50}" dt="2024-05-21T07:11:24.630" v="4010" actId="14100"/>
          <ac:cxnSpMkLst>
            <pc:docMk/>
            <pc:sldMk cId="3138933876" sldId="529"/>
            <ac:cxnSpMk id="7" creationId="{0157555F-8BC0-71CF-88B1-8FCBA0EAC77A}"/>
          </ac:cxnSpMkLst>
        </pc:cxnChg>
      </pc:sldChg>
      <pc:sldChg chg="del">
        <pc:chgData name="Robbrecht Eva" userId="92df7e69-258a-47f7-bb78-8d7a50f12c63" providerId="ADAL" clId="{27559068-4DED-4919-941B-95757134DA50}" dt="2024-05-16T08:09:12.296" v="50" actId="47"/>
        <pc:sldMkLst>
          <pc:docMk/>
          <pc:sldMk cId="2422477700" sldId="532"/>
        </pc:sldMkLst>
      </pc:sldChg>
      <pc:sldChg chg="del">
        <pc:chgData name="Robbrecht Eva" userId="92df7e69-258a-47f7-bb78-8d7a50f12c63" providerId="ADAL" clId="{27559068-4DED-4919-941B-95757134DA50}" dt="2024-05-16T08:09:50.918" v="60" actId="47"/>
        <pc:sldMkLst>
          <pc:docMk/>
          <pc:sldMk cId="73538140" sldId="533"/>
        </pc:sldMkLst>
      </pc:sldChg>
      <pc:sldChg chg="modSp mod">
        <pc:chgData name="Robbrecht Eva" userId="92df7e69-258a-47f7-bb78-8d7a50f12c63" providerId="ADAL" clId="{27559068-4DED-4919-941B-95757134DA50}" dt="2024-05-21T07:29:16.853" v="4022" actId="20577"/>
        <pc:sldMkLst>
          <pc:docMk/>
          <pc:sldMk cId="2410933211" sldId="534"/>
        </pc:sldMkLst>
        <pc:spChg chg="mod">
          <ac:chgData name="Robbrecht Eva" userId="92df7e69-258a-47f7-bb78-8d7a50f12c63" providerId="ADAL" clId="{27559068-4DED-4919-941B-95757134DA50}" dt="2024-05-21T07:29:16.853" v="4022" actId="20577"/>
          <ac:spMkLst>
            <pc:docMk/>
            <pc:sldMk cId="2410933211" sldId="534"/>
            <ac:spMk id="4" creationId="{36826D6D-CBC0-2989-80FC-BEDDE5493151}"/>
          </ac:spMkLst>
        </pc:spChg>
      </pc:sldChg>
      <pc:sldChg chg="modSp mod">
        <pc:chgData name="Robbrecht Eva" userId="92df7e69-258a-47f7-bb78-8d7a50f12c63" providerId="ADAL" clId="{27559068-4DED-4919-941B-95757134DA50}" dt="2024-05-21T06:56:14.895" v="3811" actId="20577"/>
        <pc:sldMkLst>
          <pc:docMk/>
          <pc:sldMk cId="3566109097" sldId="537"/>
        </pc:sldMkLst>
        <pc:spChg chg="mod">
          <ac:chgData name="Robbrecht Eva" userId="92df7e69-258a-47f7-bb78-8d7a50f12c63" providerId="ADAL" clId="{27559068-4DED-4919-941B-95757134DA50}" dt="2024-05-21T06:56:14.895" v="3811" actId="20577"/>
          <ac:spMkLst>
            <pc:docMk/>
            <pc:sldMk cId="3566109097" sldId="537"/>
            <ac:spMk id="14" creationId="{D7A92DC0-A45E-99BD-3444-8ED0CC16D134}"/>
          </ac:spMkLst>
        </pc:spChg>
      </pc:sldChg>
      <pc:sldChg chg="addSp delSp modSp mod">
        <pc:chgData name="Robbrecht Eva" userId="92df7e69-258a-47f7-bb78-8d7a50f12c63" providerId="ADAL" clId="{27559068-4DED-4919-941B-95757134DA50}" dt="2024-05-21T07:49:17.081" v="4029" actId="1036"/>
        <pc:sldMkLst>
          <pc:docMk/>
          <pc:sldMk cId="14883046" sldId="541"/>
        </pc:sldMkLst>
        <pc:spChg chg="add mod">
          <ac:chgData name="Robbrecht Eva" userId="92df7e69-258a-47f7-bb78-8d7a50f12c63" providerId="ADAL" clId="{27559068-4DED-4919-941B-95757134DA50}" dt="2024-05-16T12:43:50.600" v="3372" actId="1076"/>
          <ac:spMkLst>
            <pc:docMk/>
            <pc:sldMk cId="14883046" sldId="541"/>
            <ac:spMk id="3" creationId="{05A542C3-D76F-96DC-D0BE-5AF913CFCE4E}"/>
          </ac:spMkLst>
        </pc:spChg>
        <pc:spChg chg="add mod">
          <ac:chgData name="Robbrecht Eva" userId="92df7e69-258a-47f7-bb78-8d7a50f12c63" providerId="ADAL" clId="{27559068-4DED-4919-941B-95757134DA50}" dt="2024-05-16T12:44:35.544" v="3378" actId="14100"/>
          <ac:spMkLst>
            <pc:docMk/>
            <pc:sldMk cId="14883046" sldId="541"/>
            <ac:spMk id="5" creationId="{48EE5BE5-62A5-EFAF-145A-3D70699DC82B}"/>
          </ac:spMkLst>
        </pc:spChg>
        <pc:spChg chg="add mod">
          <ac:chgData name="Robbrecht Eva" userId="92df7e69-258a-47f7-bb78-8d7a50f12c63" providerId="ADAL" clId="{27559068-4DED-4919-941B-95757134DA50}" dt="2024-05-16T12:44:48.790" v="3392" actId="20577"/>
          <ac:spMkLst>
            <pc:docMk/>
            <pc:sldMk cId="14883046" sldId="541"/>
            <ac:spMk id="6" creationId="{F13A7433-FADC-E1B9-1B8E-601DF415CD26}"/>
          </ac:spMkLst>
        </pc:spChg>
        <pc:spChg chg="mod">
          <ac:chgData name="Robbrecht Eva" userId="92df7e69-258a-47f7-bb78-8d7a50f12c63" providerId="ADAL" clId="{27559068-4DED-4919-941B-95757134DA50}" dt="2024-05-21T07:49:17.081" v="4029" actId="1036"/>
          <ac:spMkLst>
            <pc:docMk/>
            <pc:sldMk cId="14883046" sldId="541"/>
            <ac:spMk id="7" creationId="{00D7F82C-01D7-9C02-C8A5-B10512D56B8E}"/>
          </ac:spMkLst>
        </pc:spChg>
        <pc:spChg chg="mod">
          <ac:chgData name="Robbrecht Eva" userId="92df7e69-258a-47f7-bb78-8d7a50f12c63" providerId="ADAL" clId="{27559068-4DED-4919-941B-95757134DA50}" dt="2024-05-16T12:44:57.547" v="3394" actId="1076"/>
          <ac:spMkLst>
            <pc:docMk/>
            <pc:sldMk cId="14883046" sldId="541"/>
            <ac:spMk id="8" creationId="{A75CDFA8-7DCD-5630-6DAC-0BBC66848FF4}"/>
          </ac:spMkLst>
        </pc:spChg>
        <pc:spChg chg="mod">
          <ac:chgData name="Robbrecht Eva" userId="92df7e69-258a-47f7-bb78-8d7a50f12c63" providerId="ADAL" clId="{27559068-4DED-4919-941B-95757134DA50}" dt="2024-05-16T12:43:20.818" v="3365" actId="14100"/>
          <ac:spMkLst>
            <pc:docMk/>
            <pc:sldMk cId="14883046" sldId="541"/>
            <ac:spMk id="9" creationId="{6D50F8FB-D2D3-3356-4649-D75232EBEC83}"/>
          </ac:spMkLst>
        </pc:spChg>
        <pc:spChg chg="mod">
          <ac:chgData name="Robbrecht Eva" userId="92df7e69-258a-47f7-bb78-8d7a50f12c63" providerId="ADAL" clId="{27559068-4DED-4919-941B-95757134DA50}" dt="2024-05-16T12:45:00.636" v="3395" actId="1076"/>
          <ac:spMkLst>
            <pc:docMk/>
            <pc:sldMk cId="14883046" sldId="541"/>
            <ac:spMk id="10" creationId="{842B249B-FF1C-9F2E-CEC7-4443F84488D4}"/>
          </ac:spMkLst>
        </pc:spChg>
        <pc:spChg chg="mod">
          <ac:chgData name="Robbrecht Eva" userId="92df7e69-258a-47f7-bb78-8d7a50f12c63" providerId="ADAL" clId="{27559068-4DED-4919-941B-95757134DA50}" dt="2024-05-16T12:44:02.735" v="3375" actId="14100"/>
          <ac:spMkLst>
            <pc:docMk/>
            <pc:sldMk cId="14883046" sldId="541"/>
            <ac:spMk id="15" creationId="{069D509C-010E-E878-0930-BA61A69F751A}"/>
          </ac:spMkLst>
        </pc:spChg>
        <pc:spChg chg="mod">
          <ac:chgData name="Robbrecht Eva" userId="92df7e69-258a-47f7-bb78-8d7a50f12c63" providerId="ADAL" clId="{27559068-4DED-4919-941B-95757134DA50}" dt="2024-05-16T12:44:38.906" v="3379" actId="1076"/>
          <ac:spMkLst>
            <pc:docMk/>
            <pc:sldMk cId="14883046" sldId="541"/>
            <ac:spMk id="16" creationId="{4A48C9B8-F38E-CD53-2CC5-124DFE7FC7EA}"/>
          </ac:spMkLst>
        </pc:spChg>
        <pc:grpChg chg="add mod">
          <ac:chgData name="Robbrecht Eva" userId="92df7e69-258a-47f7-bb78-8d7a50f12c63" providerId="ADAL" clId="{27559068-4DED-4919-941B-95757134DA50}" dt="2024-05-16T12:43:50.600" v="3372" actId="1076"/>
          <ac:grpSpMkLst>
            <pc:docMk/>
            <pc:sldMk cId="14883046" sldId="541"/>
            <ac:grpSpMk id="4" creationId="{F8139E57-FEC8-383F-6C1F-553F6891F05E}"/>
          </ac:grpSpMkLst>
        </pc:grpChg>
        <pc:picChg chg="del">
          <ac:chgData name="Robbrecht Eva" userId="92df7e69-258a-47f7-bb78-8d7a50f12c63" providerId="ADAL" clId="{27559068-4DED-4919-941B-95757134DA50}" dt="2024-05-16T12:42:05.757" v="3354" actId="478"/>
          <ac:picMkLst>
            <pc:docMk/>
            <pc:sldMk cId="14883046" sldId="541"/>
            <ac:picMk id="2" creationId="{33BD0C5E-0469-1E05-5168-5F3C1F3580AE}"/>
          </ac:picMkLst>
        </pc:picChg>
        <pc:picChg chg="add mod">
          <ac:chgData name="Robbrecht Eva" userId="92df7e69-258a-47f7-bb78-8d7a50f12c63" providerId="ADAL" clId="{27559068-4DED-4919-941B-95757134DA50}" dt="2024-05-16T12:43:50.600" v="3372" actId="1076"/>
          <ac:picMkLst>
            <pc:docMk/>
            <pc:sldMk cId="14883046" sldId="541"/>
            <ac:picMk id="1026" creationId="{83C11E66-FAB3-0237-062A-530AFD1A81FC}"/>
          </ac:picMkLst>
        </pc:picChg>
      </pc:sldChg>
      <pc:sldChg chg="addSp delSp modSp mod">
        <pc:chgData name="Robbrecht Eva" userId="92df7e69-258a-47f7-bb78-8d7a50f12c63" providerId="ADAL" clId="{27559068-4DED-4919-941B-95757134DA50}" dt="2024-05-16T12:55:34.604" v="3512" actId="1035"/>
        <pc:sldMkLst>
          <pc:docMk/>
          <pc:sldMk cId="175423552" sldId="542"/>
        </pc:sldMkLst>
        <pc:spChg chg="mod">
          <ac:chgData name="Robbrecht Eva" userId="92df7e69-258a-47f7-bb78-8d7a50f12c63" providerId="ADAL" clId="{27559068-4DED-4919-941B-95757134DA50}" dt="2024-05-16T12:47:59.756" v="3416" actId="732"/>
          <ac:spMkLst>
            <pc:docMk/>
            <pc:sldMk cId="175423552" sldId="542"/>
            <ac:spMk id="8" creationId="{3CB7AA8E-0D9D-D21C-C6DE-282052FF7453}"/>
          </ac:spMkLst>
        </pc:spChg>
        <pc:grpChg chg="add mod">
          <ac:chgData name="Robbrecht Eva" userId="92df7e69-258a-47f7-bb78-8d7a50f12c63" providerId="ADAL" clId="{27559068-4DED-4919-941B-95757134DA50}" dt="2024-05-16T12:47:59.756" v="3416" actId="732"/>
          <ac:grpSpMkLst>
            <pc:docMk/>
            <pc:sldMk cId="175423552" sldId="542"/>
            <ac:grpSpMk id="6" creationId="{4D0F0986-1FC5-5838-C50F-1DADAC95BFEF}"/>
          </ac:grpSpMkLst>
        </pc:grpChg>
        <pc:picChg chg="add del mod modCrop">
          <ac:chgData name="Robbrecht Eva" userId="92df7e69-258a-47f7-bb78-8d7a50f12c63" providerId="ADAL" clId="{27559068-4DED-4919-941B-95757134DA50}" dt="2024-05-16T12:54:23.580" v="3497" actId="732"/>
          <ac:picMkLst>
            <pc:docMk/>
            <pc:sldMk cId="175423552" sldId="542"/>
            <ac:picMk id="2" creationId="{33BD0C5E-0469-1E05-5168-5F3C1F3580AE}"/>
          </ac:picMkLst>
        </pc:picChg>
        <pc:picChg chg="mod">
          <ac:chgData name="Robbrecht Eva" userId="92df7e69-258a-47f7-bb78-8d7a50f12c63" providerId="ADAL" clId="{27559068-4DED-4919-941B-95757134DA50}" dt="2024-05-16T12:49:35.396" v="3428" actId="1076"/>
          <ac:picMkLst>
            <pc:docMk/>
            <pc:sldMk cId="175423552" sldId="542"/>
            <ac:picMk id="3" creationId="{C46240C8-9E29-60D3-0FF4-0DFC6728973C}"/>
          </ac:picMkLst>
        </pc:picChg>
        <pc:picChg chg="mod">
          <ac:chgData name="Robbrecht Eva" userId="92df7e69-258a-47f7-bb78-8d7a50f12c63" providerId="ADAL" clId="{27559068-4DED-4919-941B-95757134DA50}" dt="2024-05-16T12:47:59.756" v="3416" actId="732"/>
          <ac:picMkLst>
            <pc:docMk/>
            <pc:sldMk cId="175423552" sldId="542"/>
            <ac:picMk id="7" creationId="{D84B83A3-6B41-F0E1-AB66-13A6F569AF43}"/>
          </ac:picMkLst>
        </pc:picChg>
        <pc:picChg chg="add mod modCrop">
          <ac:chgData name="Robbrecht Eva" userId="92df7e69-258a-47f7-bb78-8d7a50f12c63" providerId="ADAL" clId="{27559068-4DED-4919-941B-95757134DA50}" dt="2024-05-16T12:55:25.993" v="3505" actId="1076"/>
          <ac:picMkLst>
            <pc:docMk/>
            <pc:sldMk cId="175423552" sldId="542"/>
            <ac:picMk id="10" creationId="{F5323F81-3D03-9E50-87A4-29EEE103E044}"/>
          </ac:picMkLst>
        </pc:picChg>
        <pc:picChg chg="add mod ord modCrop">
          <ac:chgData name="Robbrecht Eva" userId="92df7e69-258a-47f7-bb78-8d7a50f12c63" providerId="ADAL" clId="{27559068-4DED-4919-941B-95757134DA50}" dt="2024-05-16T12:54:49.329" v="3501" actId="1076"/>
          <ac:picMkLst>
            <pc:docMk/>
            <pc:sldMk cId="175423552" sldId="542"/>
            <ac:picMk id="12" creationId="{BFA7B466-2D01-277B-FB72-99A07D1F4F9F}"/>
          </ac:picMkLst>
        </pc:picChg>
        <pc:picChg chg="add mod modCrop">
          <ac:chgData name="Robbrecht Eva" userId="92df7e69-258a-47f7-bb78-8d7a50f12c63" providerId="ADAL" clId="{27559068-4DED-4919-941B-95757134DA50}" dt="2024-05-16T12:55:34.604" v="3512" actId="1035"/>
          <ac:picMkLst>
            <pc:docMk/>
            <pc:sldMk cId="175423552" sldId="542"/>
            <ac:picMk id="14" creationId="{A14F6FED-EA08-6863-7027-7B25CD5273A8}"/>
          </ac:picMkLst>
        </pc:picChg>
        <pc:cxnChg chg="add mod">
          <ac:chgData name="Robbrecht Eva" userId="92df7e69-258a-47f7-bb78-8d7a50f12c63" providerId="ADAL" clId="{27559068-4DED-4919-941B-95757134DA50}" dt="2024-05-16T12:54:57.910" v="3503" actId="1582"/>
          <ac:cxnSpMkLst>
            <pc:docMk/>
            <pc:sldMk cId="175423552" sldId="542"/>
            <ac:cxnSpMk id="16" creationId="{040246A1-FA6E-D045-3DEE-1F3121DBED6B}"/>
          </ac:cxnSpMkLst>
        </pc:cxnChg>
        <pc:cxnChg chg="add mod">
          <ac:chgData name="Robbrecht Eva" userId="92df7e69-258a-47f7-bb78-8d7a50f12c63" providerId="ADAL" clId="{27559068-4DED-4919-941B-95757134DA50}" dt="2024-05-16T12:55:25.993" v="3505" actId="1076"/>
          <ac:cxnSpMkLst>
            <pc:docMk/>
            <pc:sldMk cId="175423552" sldId="542"/>
            <ac:cxnSpMk id="30" creationId="{03E5AE4C-F01B-CFCE-4426-7FDBDC74794F}"/>
          </ac:cxnSpMkLst>
        </pc:cxnChg>
      </pc:sldChg>
      <pc:sldChg chg="del">
        <pc:chgData name="Robbrecht Eva" userId="92df7e69-258a-47f7-bb78-8d7a50f12c63" providerId="ADAL" clId="{27559068-4DED-4919-941B-95757134DA50}" dt="2024-05-16T13:13:32.112" v="3766" actId="47"/>
        <pc:sldMkLst>
          <pc:docMk/>
          <pc:sldMk cId="2985221459" sldId="543"/>
        </pc:sldMkLst>
      </pc:sldChg>
      <pc:sldChg chg="addSp delSp modSp mod">
        <pc:chgData name="Robbrecht Eva" userId="92df7e69-258a-47f7-bb78-8d7a50f12c63" providerId="ADAL" clId="{27559068-4DED-4919-941B-95757134DA50}" dt="2024-05-16T13:15:57.844" v="3801" actId="1037"/>
        <pc:sldMkLst>
          <pc:docMk/>
          <pc:sldMk cId="401216060" sldId="544"/>
        </pc:sldMkLst>
        <pc:spChg chg="mod">
          <ac:chgData name="Robbrecht Eva" userId="92df7e69-258a-47f7-bb78-8d7a50f12c63" providerId="ADAL" clId="{27559068-4DED-4919-941B-95757134DA50}" dt="2024-05-16T13:15:57.844" v="3801" actId="1037"/>
          <ac:spMkLst>
            <pc:docMk/>
            <pc:sldMk cId="401216060" sldId="544"/>
            <ac:spMk id="5" creationId="{47FB459F-FB07-D592-AC3F-722E4EDEFC93}"/>
          </ac:spMkLst>
        </pc:spChg>
        <pc:spChg chg="mod">
          <ac:chgData name="Robbrecht Eva" userId="92df7e69-258a-47f7-bb78-8d7a50f12c63" providerId="ADAL" clId="{27559068-4DED-4919-941B-95757134DA50}" dt="2024-05-16T13:15:11.310" v="3799" actId="1076"/>
          <ac:spMkLst>
            <pc:docMk/>
            <pc:sldMk cId="401216060" sldId="544"/>
            <ac:spMk id="10" creationId="{9975587E-7E4E-2B4F-8741-70F4E925E6E0}"/>
          </ac:spMkLst>
        </pc:spChg>
        <pc:spChg chg="mod">
          <ac:chgData name="Robbrecht Eva" userId="92df7e69-258a-47f7-bb78-8d7a50f12c63" providerId="ADAL" clId="{27559068-4DED-4919-941B-95757134DA50}" dt="2024-05-16T13:15:09.116" v="3798" actId="1076"/>
          <ac:spMkLst>
            <pc:docMk/>
            <pc:sldMk cId="401216060" sldId="544"/>
            <ac:spMk id="11" creationId="{EEFE06AE-23F9-4DCC-E2FA-F8294887E9BB}"/>
          </ac:spMkLst>
        </pc:spChg>
        <pc:picChg chg="del">
          <ac:chgData name="Robbrecht Eva" userId="92df7e69-258a-47f7-bb78-8d7a50f12c63" providerId="ADAL" clId="{27559068-4DED-4919-941B-95757134DA50}" dt="2024-05-16T13:13:38.623" v="3767" actId="478"/>
          <ac:picMkLst>
            <pc:docMk/>
            <pc:sldMk cId="401216060" sldId="544"/>
            <ac:picMk id="2" creationId="{33BD0C5E-0469-1E05-5168-5F3C1F3580AE}"/>
          </ac:picMkLst>
        </pc:picChg>
        <pc:picChg chg="add mod">
          <ac:chgData name="Robbrecht Eva" userId="92df7e69-258a-47f7-bb78-8d7a50f12c63" providerId="ADAL" clId="{27559068-4DED-4919-941B-95757134DA50}" dt="2024-05-16T13:15:05.200" v="3797" actId="1076"/>
          <ac:picMkLst>
            <pc:docMk/>
            <pc:sldMk cId="401216060" sldId="544"/>
            <ac:picMk id="1026" creationId="{B64924FA-DBD1-5FCC-3ED3-D5015E5E7795}"/>
          </ac:picMkLst>
        </pc:picChg>
      </pc:sldChg>
      <pc:sldChg chg="del">
        <pc:chgData name="Robbrecht Eva" userId="92df7e69-258a-47f7-bb78-8d7a50f12c63" providerId="ADAL" clId="{27559068-4DED-4919-941B-95757134DA50}" dt="2024-05-16T08:09:19.456" v="51" actId="47"/>
        <pc:sldMkLst>
          <pc:docMk/>
          <pc:sldMk cId="1346505672" sldId="545"/>
        </pc:sldMkLst>
      </pc:sldChg>
      <pc:sldChg chg="del">
        <pc:chgData name="Robbrecht Eva" userId="92df7e69-258a-47f7-bb78-8d7a50f12c63" providerId="ADAL" clId="{27559068-4DED-4919-941B-95757134DA50}" dt="2024-05-16T08:10:12.733" v="64" actId="47"/>
        <pc:sldMkLst>
          <pc:docMk/>
          <pc:sldMk cId="262954062" sldId="546"/>
        </pc:sldMkLst>
      </pc:sldChg>
      <pc:sldChg chg="del">
        <pc:chgData name="Robbrecht Eva" userId="92df7e69-258a-47f7-bb78-8d7a50f12c63" providerId="ADAL" clId="{27559068-4DED-4919-941B-95757134DA50}" dt="2024-05-16T08:10:34.663" v="69" actId="47"/>
        <pc:sldMkLst>
          <pc:docMk/>
          <pc:sldMk cId="1414014680" sldId="548"/>
        </pc:sldMkLst>
      </pc:sldChg>
      <pc:sldChg chg="modSp mod">
        <pc:chgData name="Robbrecht Eva" userId="92df7e69-258a-47f7-bb78-8d7a50f12c63" providerId="ADAL" clId="{27559068-4DED-4919-941B-95757134DA50}" dt="2024-05-16T12:39:45.112" v="3346" actId="113"/>
        <pc:sldMkLst>
          <pc:docMk/>
          <pc:sldMk cId="1949174168" sldId="550"/>
        </pc:sldMkLst>
        <pc:spChg chg="mod">
          <ac:chgData name="Robbrecht Eva" userId="92df7e69-258a-47f7-bb78-8d7a50f12c63" providerId="ADAL" clId="{27559068-4DED-4919-941B-95757134DA50}" dt="2024-05-16T12:39:45.112" v="3346" actId="113"/>
          <ac:spMkLst>
            <pc:docMk/>
            <pc:sldMk cId="1949174168" sldId="550"/>
            <ac:spMk id="14" creationId="{84E34F1A-9389-4D8C-8861-E5F49C38CD7E}"/>
          </ac:spMkLst>
        </pc:spChg>
      </pc:sldChg>
      <pc:sldChg chg="addSp delSp modSp mod modAnim">
        <pc:chgData name="Robbrecht Eva" userId="92df7e69-258a-47f7-bb78-8d7a50f12c63" providerId="ADAL" clId="{27559068-4DED-4919-941B-95757134DA50}" dt="2024-05-21T07:07:01.262" v="4005" actId="14100"/>
        <pc:sldMkLst>
          <pc:docMk/>
          <pc:sldMk cId="2859995253" sldId="551"/>
        </pc:sldMkLst>
        <pc:spChg chg="del">
          <ac:chgData name="Robbrecht Eva" userId="92df7e69-258a-47f7-bb78-8d7a50f12c63" providerId="ADAL" clId="{27559068-4DED-4919-941B-95757134DA50}" dt="2024-05-16T12:38:59.010" v="3333" actId="478"/>
          <ac:spMkLst>
            <pc:docMk/>
            <pc:sldMk cId="2859995253" sldId="551"/>
            <ac:spMk id="13" creationId="{D751C793-1342-04E5-7F7A-8F90A99EF656}"/>
          </ac:spMkLst>
        </pc:spChg>
        <pc:spChg chg="mod">
          <ac:chgData name="Robbrecht Eva" userId="92df7e69-258a-47f7-bb78-8d7a50f12c63" providerId="ADAL" clId="{27559068-4DED-4919-941B-95757134DA50}" dt="2024-05-21T07:02:56.561" v="3896" actId="20577"/>
          <ac:spMkLst>
            <pc:docMk/>
            <pc:sldMk cId="2859995253" sldId="551"/>
            <ac:spMk id="13" creationId="{D846D765-AEF3-699C-97B7-28C66DF9DC97}"/>
          </ac:spMkLst>
        </pc:spChg>
        <pc:spChg chg="del">
          <ac:chgData name="Robbrecht Eva" userId="92df7e69-258a-47f7-bb78-8d7a50f12c63" providerId="ADAL" clId="{27559068-4DED-4919-941B-95757134DA50}" dt="2024-05-16T12:38:45.617" v="3325" actId="478"/>
          <ac:spMkLst>
            <pc:docMk/>
            <pc:sldMk cId="2859995253" sldId="551"/>
            <ac:spMk id="14" creationId="{2EDA21C4-37F8-8716-8D40-19C2D01D2359}"/>
          </ac:spMkLst>
        </pc:spChg>
        <pc:spChg chg="mod">
          <ac:chgData name="Robbrecht Eva" userId="92df7e69-258a-47f7-bb78-8d7a50f12c63" providerId="ADAL" clId="{27559068-4DED-4919-941B-95757134DA50}" dt="2024-05-21T07:03:18.415" v="3909" actId="20577"/>
          <ac:spMkLst>
            <pc:docMk/>
            <pc:sldMk cId="2859995253" sldId="551"/>
            <ac:spMk id="14" creationId="{BC70EF98-9F22-FA15-4DDC-F7687AF231F5}"/>
          </ac:spMkLst>
        </pc:spChg>
        <pc:spChg chg="mod">
          <ac:chgData name="Robbrecht Eva" userId="92df7e69-258a-47f7-bb78-8d7a50f12c63" providerId="ADAL" clId="{27559068-4DED-4919-941B-95757134DA50}" dt="2024-05-16T12:40:58.591" v="3353" actId="1076"/>
          <ac:spMkLst>
            <pc:docMk/>
            <pc:sldMk cId="2859995253" sldId="551"/>
            <ac:spMk id="16" creationId="{AB905CD6-B3AA-31FB-933D-FF709123C38E}"/>
          </ac:spMkLst>
        </pc:spChg>
        <pc:spChg chg="add mod">
          <ac:chgData name="Robbrecht Eva" userId="92df7e69-258a-47f7-bb78-8d7a50f12c63" providerId="ADAL" clId="{27559068-4DED-4919-941B-95757134DA50}" dt="2024-05-21T07:06:10.599" v="3996" actId="1076"/>
          <ac:spMkLst>
            <pc:docMk/>
            <pc:sldMk cId="2859995253" sldId="551"/>
            <ac:spMk id="17" creationId="{0C71978E-3A83-70E6-8CA4-A45AD6FB72BB}"/>
          </ac:spMkLst>
        </pc:spChg>
        <pc:spChg chg="add mod ord">
          <ac:chgData name="Robbrecht Eva" userId="92df7e69-258a-47f7-bb78-8d7a50f12c63" providerId="ADAL" clId="{27559068-4DED-4919-941B-95757134DA50}" dt="2024-05-21T07:06:58.031" v="4004" actId="14100"/>
          <ac:spMkLst>
            <pc:docMk/>
            <pc:sldMk cId="2859995253" sldId="551"/>
            <ac:spMk id="18" creationId="{776AFB4A-8344-9D5E-1D86-EE7F33DB0CEB}"/>
          </ac:spMkLst>
        </pc:spChg>
        <pc:spChg chg="add mod">
          <ac:chgData name="Robbrecht Eva" userId="92df7e69-258a-47f7-bb78-8d7a50f12c63" providerId="ADAL" clId="{27559068-4DED-4919-941B-95757134DA50}" dt="2024-05-21T07:06:47.822" v="4001" actId="1076"/>
          <ac:spMkLst>
            <pc:docMk/>
            <pc:sldMk cId="2859995253" sldId="551"/>
            <ac:spMk id="19" creationId="{DCC33686-8383-FCF5-A464-45F94054183E}"/>
          </ac:spMkLst>
        </pc:spChg>
        <pc:spChg chg="add mod">
          <ac:chgData name="Robbrecht Eva" userId="92df7e69-258a-47f7-bb78-8d7a50f12c63" providerId="ADAL" clId="{27559068-4DED-4919-941B-95757134DA50}" dt="2024-05-21T07:07:01.262" v="4005" actId="14100"/>
          <ac:spMkLst>
            <pc:docMk/>
            <pc:sldMk cId="2859995253" sldId="551"/>
            <ac:spMk id="20" creationId="{157C356E-0D5B-A2B9-053B-2DCAAA897F10}"/>
          </ac:spMkLst>
        </pc:spChg>
        <pc:spChg chg="add mod">
          <ac:chgData name="Robbrecht Eva" userId="92df7e69-258a-47f7-bb78-8d7a50f12c63" providerId="ADAL" clId="{27559068-4DED-4919-941B-95757134DA50}" dt="2024-05-21T07:00:46.328" v="3825" actId="1076"/>
          <ac:spMkLst>
            <pc:docMk/>
            <pc:sldMk cId="2859995253" sldId="551"/>
            <ac:spMk id="27" creationId="{69378E73-C123-2D21-BA40-1291A6B271F9}"/>
          </ac:spMkLst>
        </pc:spChg>
        <pc:spChg chg="del mod">
          <ac:chgData name="Robbrecht Eva" userId="92df7e69-258a-47f7-bb78-8d7a50f12c63" providerId="ADAL" clId="{27559068-4DED-4919-941B-95757134DA50}" dt="2024-05-16T12:38:58.261" v="3332" actId="478"/>
          <ac:spMkLst>
            <pc:docMk/>
            <pc:sldMk cId="2859995253" sldId="551"/>
            <ac:spMk id="41" creationId="{EB05E3C0-B0EF-C027-5262-739DA267A594}"/>
          </ac:spMkLst>
        </pc:spChg>
        <pc:spChg chg="del">
          <ac:chgData name="Robbrecht Eva" userId="92df7e69-258a-47f7-bb78-8d7a50f12c63" providerId="ADAL" clId="{27559068-4DED-4919-941B-95757134DA50}" dt="2024-05-16T12:38:45.617" v="3325" actId="478"/>
          <ac:spMkLst>
            <pc:docMk/>
            <pc:sldMk cId="2859995253" sldId="551"/>
            <ac:spMk id="42" creationId="{2F8E9B95-F7AA-E4D1-0D4F-5E1E7B5CB718}"/>
          </ac:spMkLst>
        </pc:spChg>
        <pc:grpChg chg="mod">
          <ac:chgData name="Robbrecht Eva" userId="92df7e69-258a-47f7-bb78-8d7a50f12c63" providerId="ADAL" clId="{27559068-4DED-4919-941B-95757134DA50}" dt="2024-05-21T07:04:51.726" v="3965" actId="1076"/>
          <ac:grpSpMkLst>
            <pc:docMk/>
            <pc:sldMk cId="2859995253" sldId="551"/>
            <ac:grpSpMk id="3" creationId="{0851EC92-899B-358C-A2E5-2426DFC9D456}"/>
          </ac:grpSpMkLst>
        </pc:grpChg>
        <pc:grpChg chg="add del mod">
          <ac:chgData name="Robbrecht Eva" userId="92df7e69-258a-47f7-bb78-8d7a50f12c63" providerId="ADAL" clId="{27559068-4DED-4919-941B-95757134DA50}" dt="2024-05-21T07:00:41.009" v="3824" actId="1076"/>
          <ac:grpSpMkLst>
            <pc:docMk/>
            <pc:sldMk cId="2859995253" sldId="551"/>
            <ac:grpSpMk id="7" creationId="{BD4E9367-0361-854D-1CE7-7B006F0B9499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10" creationId="{5566C77E-FD3A-DC48-1612-31A41CA03D57}"/>
          </ac:grpSpMkLst>
        </pc:grpChg>
        <pc:grpChg chg="add mod">
          <ac:chgData name="Robbrecht Eva" userId="92df7e69-258a-47f7-bb78-8d7a50f12c63" providerId="ADAL" clId="{27559068-4DED-4919-941B-95757134DA50}" dt="2024-05-21T07:05:59.023" v="3994" actId="1038"/>
          <ac:grpSpMkLst>
            <pc:docMk/>
            <pc:sldMk cId="2859995253" sldId="551"/>
            <ac:grpSpMk id="12" creationId="{F14B30AB-883F-43B9-2F9E-AC45B013E540}"/>
          </ac:grpSpMkLst>
        </pc:grpChg>
        <pc:grpChg chg="mod">
          <ac:chgData name="Robbrecht Eva" userId="92df7e69-258a-47f7-bb78-8d7a50f12c63" providerId="ADAL" clId="{27559068-4DED-4919-941B-95757134DA50}" dt="2024-05-21T07:00:41.009" v="3824" actId="1076"/>
          <ac:grpSpMkLst>
            <pc:docMk/>
            <pc:sldMk cId="2859995253" sldId="551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38" creationId="{D5ADE1CD-9355-19B7-AE51-12EF2745C74F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46" creationId="{8D745295-E83B-970F-B8C4-EB31C72D872E}"/>
          </ac:grpSpMkLst>
        </pc:grpChg>
        <pc:picChg chg="add del mod modCrop">
          <ac:chgData name="Robbrecht Eva" userId="92df7e69-258a-47f7-bb78-8d7a50f12c63" providerId="ADAL" clId="{27559068-4DED-4919-941B-95757134DA50}" dt="2024-05-21T07:06:07.119" v="3995" actId="478"/>
          <ac:picMkLst>
            <pc:docMk/>
            <pc:sldMk cId="2859995253" sldId="551"/>
            <ac:picMk id="11" creationId="{B38B4725-A62A-1A67-594B-B10916735238}"/>
          </ac:picMkLst>
        </pc:picChg>
        <pc:cxnChg chg="mod">
          <ac:chgData name="Robbrecht Eva" userId="92df7e69-258a-47f7-bb78-8d7a50f12c63" providerId="ADAL" clId="{27559068-4DED-4919-941B-95757134DA50}" dt="2024-05-21T07:00:41.009" v="3824" actId="1076"/>
          <ac:cxnSpMkLst>
            <pc:docMk/>
            <pc:sldMk cId="2859995253" sldId="551"/>
            <ac:cxnSpMk id="15" creationId="{C76104D7-9508-D077-3376-CA80E5224B0F}"/>
          </ac:cxnSpMkLst>
        </pc:cxnChg>
        <pc:cxnChg chg="del mod">
          <ac:chgData name="Robbrecht Eva" userId="92df7e69-258a-47f7-bb78-8d7a50f12c63" providerId="ADAL" clId="{27559068-4DED-4919-941B-95757134DA50}" dt="2024-05-16T12:38:55.474" v="3330" actId="478"/>
          <ac:cxnSpMkLst>
            <pc:docMk/>
            <pc:sldMk cId="2859995253" sldId="551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27559068-4DED-4919-941B-95757134DA50}" dt="2024-05-21T07:00:41.009" v="3824" actId="1076"/>
          <ac:cxnSpMkLst>
            <pc:docMk/>
            <pc:sldMk cId="2859995253" sldId="551"/>
            <ac:cxnSpMk id="33" creationId="{0D501191-DB0B-7CF1-941D-C877B83734B8}"/>
          </ac:cxnSpMkLst>
        </pc:cxnChg>
        <pc:cxnChg chg="del mod">
          <ac:chgData name="Robbrecht Eva" userId="92df7e69-258a-47f7-bb78-8d7a50f12c63" providerId="ADAL" clId="{27559068-4DED-4919-941B-95757134DA50}" dt="2024-05-16T12:38:54.346" v="3329" actId="478"/>
          <ac:cxnSpMkLst>
            <pc:docMk/>
            <pc:sldMk cId="2859995253" sldId="551"/>
            <ac:cxnSpMk id="43" creationId="{A2537FE1-2898-9493-6E12-7002D70E6BC6}"/>
          </ac:cxnSpMkLst>
        </pc:cxnChg>
        <pc:cxnChg chg="del mod">
          <ac:chgData name="Robbrecht Eva" userId="92df7e69-258a-47f7-bb78-8d7a50f12c63" providerId="ADAL" clId="{27559068-4DED-4919-941B-95757134DA50}" dt="2024-05-16T12:38:47.440" v="3326" actId="478"/>
          <ac:cxnSpMkLst>
            <pc:docMk/>
            <pc:sldMk cId="2859995253" sldId="551"/>
            <ac:cxnSpMk id="49" creationId="{2AB814E2-AC9F-D1B1-368E-A5BA723D18B4}"/>
          </ac:cxnSpMkLst>
        </pc:cxnChg>
        <pc:cxnChg chg="mod">
          <ac:chgData name="Robbrecht Eva" userId="92df7e69-258a-47f7-bb78-8d7a50f12c63" providerId="ADAL" clId="{27559068-4DED-4919-941B-95757134DA50}" dt="2024-05-21T07:04:51.726" v="3965" actId="1076"/>
          <ac:cxnSpMkLst>
            <pc:docMk/>
            <pc:sldMk cId="2859995253" sldId="551"/>
            <ac:cxnSpMk id="887" creationId="{A3876A49-95D7-CF1F-50C5-2974637E0DBC}"/>
          </ac:cxnSpMkLst>
        </pc:cxnChg>
      </pc:sldChg>
      <pc:sldChg chg="modSp add">
        <pc:chgData name="Robbrecht Eva" userId="92df7e69-258a-47f7-bb78-8d7a50f12c63" providerId="ADAL" clId="{27559068-4DED-4919-941B-95757134DA50}" dt="2024-05-16T08:09:41.163" v="59" actId="207"/>
        <pc:sldMkLst>
          <pc:docMk/>
          <pc:sldMk cId="632458953" sldId="552"/>
        </pc:sldMkLst>
        <pc:graphicFrameChg chg="mod">
          <ac:chgData name="Robbrecht Eva" userId="92df7e69-258a-47f7-bb78-8d7a50f12c63" providerId="ADAL" clId="{27559068-4DED-4919-941B-95757134DA50}" dt="2024-05-16T08:09:41.163" v="59" actId="207"/>
          <ac:graphicFrameMkLst>
            <pc:docMk/>
            <pc:sldMk cId="632458953" sldId="552"/>
            <ac:graphicFrameMk id="8" creationId="{7BB5592E-9590-0751-50AE-447C05BC753F}"/>
          </ac:graphicFrameMkLst>
        </pc:graphicFrameChg>
      </pc:sldChg>
      <pc:sldChg chg="modSp add ord">
        <pc:chgData name="Robbrecht Eva" userId="92df7e69-258a-47f7-bb78-8d7a50f12c63" providerId="ADAL" clId="{27559068-4DED-4919-941B-95757134DA50}" dt="2024-05-16T08:09:34.843" v="58" actId="207"/>
        <pc:sldMkLst>
          <pc:docMk/>
          <pc:sldMk cId="1385692451" sldId="553"/>
        </pc:sldMkLst>
        <pc:graphicFrameChg chg="mod">
          <ac:chgData name="Robbrecht Eva" userId="92df7e69-258a-47f7-bb78-8d7a50f12c63" providerId="ADAL" clId="{27559068-4DED-4919-941B-95757134DA50}" dt="2024-05-16T08:09:34.843" v="58" actId="207"/>
          <ac:graphicFrameMkLst>
            <pc:docMk/>
            <pc:sldMk cId="1385692451" sldId="553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02.517" v="63" actId="207"/>
        <pc:sldMkLst>
          <pc:docMk/>
          <pc:sldMk cId="2951291346" sldId="554"/>
        </pc:sldMkLst>
        <pc:graphicFrameChg chg="mod">
          <ac:chgData name="Robbrecht Eva" userId="92df7e69-258a-47f7-bb78-8d7a50f12c63" providerId="ADAL" clId="{27559068-4DED-4919-941B-95757134DA50}" dt="2024-05-16T08:10:02.517" v="63" actId="207"/>
          <ac:graphicFrameMkLst>
            <pc:docMk/>
            <pc:sldMk cId="2951291346" sldId="554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23.099" v="67" actId="207"/>
        <pc:sldMkLst>
          <pc:docMk/>
          <pc:sldMk cId="1462534546" sldId="555"/>
        </pc:sldMkLst>
        <pc:graphicFrameChg chg="mod">
          <ac:chgData name="Robbrecht Eva" userId="92df7e69-258a-47f7-bb78-8d7a50f12c63" providerId="ADAL" clId="{27559068-4DED-4919-941B-95757134DA50}" dt="2024-05-16T08:10:23.099" v="67" actId="207"/>
          <ac:graphicFrameMkLst>
            <pc:docMk/>
            <pc:sldMk cId="1462534546" sldId="555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44.723" v="71" actId="207"/>
        <pc:sldMkLst>
          <pc:docMk/>
          <pc:sldMk cId="298091816" sldId="556"/>
        </pc:sldMkLst>
        <pc:graphicFrameChg chg="mod">
          <ac:chgData name="Robbrecht Eva" userId="92df7e69-258a-47f7-bb78-8d7a50f12c63" providerId="ADAL" clId="{27559068-4DED-4919-941B-95757134DA50}" dt="2024-05-16T08:10:44.723" v="71" actId="207"/>
          <ac:graphicFrameMkLst>
            <pc:docMk/>
            <pc:sldMk cId="298091816" sldId="556"/>
            <ac:graphicFrameMk id="8" creationId="{7BB5592E-9590-0751-50AE-447C05BC753F}"/>
          </ac:graphicFrameMkLst>
        </pc:graphicFrameChg>
      </pc:sldChg>
      <pc:sldChg chg="addSp delSp modSp new mod ord modAnim">
        <pc:chgData name="Robbrecht Eva" userId="92df7e69-258a-47f7-bb78-8d7a50f12c63" providerId="ADAL" clId="{27559068-4DED-4919-941B-95757134DA50}" dt="2024-05-16T12:30:18.997" v="3294" actId="14100"/>
        <pc:sldMkLst>
          <pc:docMk/>
          <pc:sldMk cId="1810807898" sldId="557"/>
        </pc:sldMkLst>
        <pc:spChg chg="add mod">
          <ac:chgData name="Robbrecht Eva" userId="92df7e69-258a-47f7-bb78-8d7a50f12c63" providerId="ADAL" clId="{27559068-4DED-4919-941B-95757134DA50}" dt="2024-05-16T11:12:31.373" v="2958" actId="20577"/>
          <ac:spMkLst>
            <pc:docMk/>
            <pc:sldMk cId="1810807898" sldId="557"/>
            <ac:spMk id="2" creationId="{9C15B69C-5440-99DF-9F54-90BAD965E462}"/>
          </ac:spMkLst>
        </pc:spChg>
        <pc:spChg chg="add del mod">
          <ac:chgData name="Robbrecht Eva" userId="92df7e69-258a-47f7-bb78-8d7a50f12c63" providerId="ADAL" clId="{27559068-4DED-4919-941B-95757134DA50}" dt="2024-05-16T10:54:15.696" v="2257" actId="478"/>
          <ac:spMkLst>
            <pc:docMk/>
            <pc:sldMk cId="1810807898" sldId="557"/>
            <ac:spMk id="3" creationId="{371A6B68-B19B-740D-8BD3-450740C992F8}"/>
          </ac:spMkLst>
        </pc:spChg>
        <pc:spChg chg="add mod">
          <ac:chgData name="Robbrecht Eva" userId="92df7e69-258a-47f7-bb78-8d7a50f12c63" providerId="ADAL" clId="{27559068-4DED-4919-941B-95757134DA50}" dt="2024-05-16T12:30:06.632" v="3293" actId="13822"/>
          <ac:spMkLst>
            <pc:docMk/>
            <pc:sldMk cId="1810807898" sldId="557"/>
            <ac:spMk id="3" creationId="{7AC59F82-8105-C0E6-75D9-CDC3AA25C581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5" creationId="{EB2C44C2-A6FE-EEE9-C6DD-E8101A217BC9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6" creationId="{73BB5EE7-6CFA-8593-79AC-7259D0EAA818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7" creationId="{5A619568-F1CF-2890-8CA5-0E190B3A3F79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8" creationId="{D2CBF8C1-B152-9A45-CE9A-0F1CF2CB63F0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9" creationId="{98897CE3-77DF-9906-1B46-D264FB291FEB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0" creationId="{10755609-1B44-B3C5-40A0-ADA7E7C59372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1" creationId="{1C1CA7EE-43DE-93FC-9858-93D8121797D1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2" creationId="{BFB0EEBC-C26B-023D-AE53-CAC43DD30101}"/>
          </ac:spMkLst>
        </pc:spChg>
        <pc:spChg chg="add del mod">
          <ac:chgData name="Robbrecht Eva" userId="92df7e69-258a-47f7-bb78-8d7a50f12c63" providerId="ADAL" clId="{27559068-4DED-4919-941B-95757134DA50}" dt="2024-05-16T11:07:36.922" v="2680" actId="478"/>
          <ac:spMkLst>
            <pc:docMk/>
            <pc:sldMk cId="1810807898" sldId="557"/>
            <ac:spMk id="15" creationId="{BF2A38D9-3BA7-3FBE-7559-30951019B69A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6" creationId="{925CC9F0-0231-C298-C4F6-7FE7028833A7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9" creationId="{2EA81296-559A-EC45-D38B-F61C788B334B}"/>
          </ac:spMkLst>
        </pc:spChg>
        <pc:spChg chg="add mod">
          <ac:chgData name="Robbrecht Eva" userId="92df7e69-258a-47f7-bb78-8d7a50f12c63" providerId="ADAL" clId="{27559068-4DED-4919-941B-95757134DA50}" dt="2024-05-16T12:29:32.696" v="3283" actId="207"/>
          <ac:spMkLst>
            <pc:docMk/>
            <pc:sldMk cId="1810807898" sldId="557"/>
            <ac:spMk id="20" creationId="{4CBC9784-7E7E-0528-3B26-F40C22757377}"/>
          </ac:spMkLst>
        </pc:spChg>
        <pc:graphicFrameChg chg="add mod modGraphic">
          <ac:chgData name="Robbrecht Eva" userId="92df7e69-258a-47f7-bb78-8d7a50f12c63" providerId="ADAL" clId="{27559068-4DED-4919-941B-95757134DA50}" dt="2024-05-16T11:12:52.216" v="2979" actId="1036"/>
          <ac:graphicFrameMkLst>
            <pc:docMk/>
            <pc:sldMk cId="1810807898" sldId="557"/>
            <ac:graphicFrameMk id="4" creationId="{14A05F99-1658-A484-B357-6B5988D41D89}"/>
          </ac:graphicFrameMkLst>
        </pc:graphicFrameChg>
        <pc:picChg chg="add del mod">
          <ac:chgData name="Robbrecht Eva" userId="92df7e69-258a-47f7-bb78-8d7a50f12c63" providerId="ADAL" clId="{27559068-4DED-4919-941B-95757134DA50}" dt="2024-05-16T11:00:46.667" v="2516" actId="478"/>
          <ac:picMkLst>
            <pc:docMk/>
            <pc:sldMk cId="1810807898" sldId="557"/>
            <ac:picMk id="18" creationId="{8A986BB9-CC0A-0EAE-9BD2-5CC08392AC9C}"/>
          </ac:picMkLst>
        </pc:picChg>
        <pc:picChg chg="add del mod">
          <ac:chgData name="Robbrecht Eva" userId="92df7e69-258a-47f7-bb78-8d7a50f12c63" providerId="ADAL" clId="{27559068-4DED-4919-941B-95757134DA50}" dt="2024-05-16T10:32:37.666" v="1660" actId="478"/>
          <ac:picMkLst>
            <pc:docMk/>
            <pc:sldMk cId="1810807898" sldId="557"/>
            <ac:picMk id="2050" creationId="{72B15BD5-B402-3E56-0805-7747B2E35A14}"/>
          </ac:picMkLst>
        </pc:picChg>
        <pc:cxnChg chg="add mod">
          <ac:chgData name="Robbrecht Eva" userId="92df7e69-258a-47f7-bb78-8d7a50f12c63" providerId="ADAL" clId="{27559068-4DED-4919-941B-95757134DA50}" dt="2024-05-16T12:30:18.997" v="3294" actId="14100"/>
          <ac:cxnSpMkLst>
            <pc:docMk/>
            <pc:sldMk cId="1810807898" sldId="557"/>
            <ac:cxnSpMk id="14" creationId="{226A6A4A-4EC4-E813-96B2-17A939026328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16T09:26:41.211" v="1320" actId="1076"/>
        <pc:sldMkLst>
          <pc:docMk/>
          <pc:sldMk cId="3375686783" sldId="558"/>
        </pc:sldMkLst>
        <pc:spChg chg="add mod">
          <ac:chgData name="Robbrecht Eva" userId="92df7e69-258a-47f7-bb78-8d7a50f12c63" providerId="ADAL" clId="{27559068-4DED-4919-941B-95757134DA50}" dt="2024-05-16T08:22:08.580" v="210" actId="767"/>
          <ac:spMkLst>
            <pc:docMk/>
            <pc:sldMk cId="3375686783" sldId="558"/>
            <ac:spMk id="2" creationId="{F3E61276-7D0A-8D4E-376C-8D2192B1ABDD}"/>
          </ac:spMkLst>
        </pc:spChg>
        <pc:spChg chg="add mod">
          <ac:chgData name="Robbrecht Eva" userId="92df7e69-258a-47f7-bb78-8d7a50f12c63" providerId="ADAL" clId="{27559068-4DED-4919-941B-95757134DA50}" dt="2024-05-16T09:26:40.794" v="1318" actId="1076"/>
          <ac:spMkLst>
            <pc:docMk/>
            <pc:sldMk cId="3375686783" sldId="558"/>
            <ac:spMk id="3" creationId="{0F704011-48B2-EC19-B489-E3533B08942F}"/>
          </ac:spMkLst>
        </pc:spChg>
        <pc:spChg chg="add mod">
          <ac:chgData name="Robbrecht Eva" userId="92df7e69-258a-47f7-bb78-8d7a50f12c63" providerId="ADAL" clId="{27559068-4DED-4919-941B-95757134DA50}" dt="2024-05-16T09:26:41.211" v="1320" actId="1076"/>
          <ac:spMkLst>
            <pc:docMk/>
            <pc:sldMk cId="3375686783" sldId="558"/>
            <ac:spMk id="4" creationId="{4F4A9D7D-B456-C942-4E39-F5A4650F9713}"/>
          </ac:spMkLst>
        </pc:spChg>
        <pc:spChg chg="add mod">
          <ac:chgData name="Robbrecht Eva" userId="92df7e69-258a-47f7-bb78-8d7a50f12c63" providerId="ADAL" clId="{27559068-4DED-4919-941B-95757134DA50}" dt="2024-05-16T09:26:41.026" v="1319" actId="1076"/>
          <ac:spMkLst>
            <pc:docMk/>
            <pc:sldMk cId="3375686783" sldId="558"/>
            <ac:spMk id="5" creationId="{9DED6B3E-B291-7FA0-C3BD-7995B12B0965}"/>
          </ac:spMkLst>
        </pc:spChg>
        <pc:spChg chg="add mod ord">
          <ac:chgData name="Robbrecht Eva" userId="92df7e69-258a-47f7-bb78-8d7a50f12c63" providerId="ADAL" clId="{27559068-4DED-4919-941B-95757134DA50}" dt="2024-05-16T08:33:46.063" v="360" actId="1076"/>
          <ac:spMkLst>
            <pc:docMk/>
            <pc:sldMk cId="3375686783" sldId="558"/>
            <ac:spMk id="6" creationId="{D97CA11A-6295-FEC1-6DBC-31814D5E567A}"/>
          </ac:spMkLst>
        </pc:spChg>
        <pc:spChg chg="add mod">
          <ac:chgData name="Robbrecht Eva" userId="92df7e69-258a-47f7-bb78-8d7a50f12c63" providerId="ADAL" clId="{27559068-4DED-4919-941B-95757134DA50}" dt="2024-05-16T08:43:37.339" v="653" actId="1076"/>
          <ac:spMkLst>
            <pc:docMk/>
            <pc:sldMk cId="3375686783" sldId="558"/>
            <ac:spMk id="7" creationId="{D9FB9FAC-1D1E-1293-4F0E-87D0C7CE379D}"/>
          </ac:spMkLst>
        </pc:spChg>
        <pc:spChg chg="add del mod">
          <ac:chgData name="Robbrecht Eva" userId="92df7e69-258a-47f7-bb78-8d7a50f12c63" providerId="ADAL" clId="{27559068-4DED-4919-941B-95757134DA50}" dt="2024-05-16T08:26:28.803" v="322" actId="478"/>
          <ac:spMkLst>
            <pc:docMk/>
            <pc:sldMk cId="3375686783" sldId="558"/>
            <ac:spMk id="8" creationId="{A9B2BD1A-8509-82F2-74DF-B0ABF1DD8C7E}"/>
          </ac:spMkLst>
        </pc:spChg>
        <pc:spChg chg="add del mod">
          <ac:chgData name="Robbrecht Eva" userId="92df7e69-258a-47f7-bb78-8d7a50f12c63" providerId="ADAL" clId="{27559068-4DED-4919-941B-95757134DA50}" dt="2024-05-16T08:43:29.004" v="651" actId="478"/>
          <ac:spMkLst>
            <pc:docMk/>
            <pc:sldMk cId="3375686783" sldId="558"/>
            <ac:spMk id="9" creationId="{A6ABCEE3-0C46-7EEE-2B76-E09671EA751F}"/>
          </ac:spMkLst>
        </pc:spChg>
        <pc:spChg chg="add del mod">
          <ac:chgData name="Robbrecht Eva" userId="92df7e69-258a-47f7-bb78-8d7a50f12c63" providerId="ADAL" clId="{27559068-4DED-4919-941B-95757134DA50}" dt="2024-05-16T08:43:29.521" v="652" actId="478"/>
          <ac:spMkLst>
            <pc:docMk/>
            <pc:sldMk cId="3375686783" sldId="558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8:35:09.395" v="365"/>
          <ac:spMkLst>
            <pc:docMk/>
            <pc:sldMk cId="3375686783" sldId="558"/>
            <ac:spMk id="15" creationId="{1D026164-6152-C9A5-4034-5B2A339FC528}"/>
          </ac:spMkLst>
        </pc:spChg>
        <pc:spChg chg="add del mod">
          <ac:chgData name="Robbrecht Eva" userId="92df7e69-258a-47f7-bb78-8d7a50f12c63" providerId="ADAL" clId="{27559068-4DED-4919-941B-95757134DA50}" dt="2024-05-16T08:43:25.040" v="647" actId="478"/>
          <ac:spMkLst>
            <pc:docMk/>
            <pc:sldMk cId="3375686783" sldId="558"/>
            <ac:spMk id="16" creationId="{09F8FAF3-7992-D610-C094-64109F1A546C}"/>
          </ac:spMkLst>
        </pc:spChg>
        <pc:spChg chg="add del mod">
          <ac:chgData name="Robbrecht Eva" userId="92df7e69-258a-47f7-bb78-8d7a50f12c63" providerId="ADAL" clId="{27559068-4DED-4919-941B-95757134DA50}" dt="2024-05-16T08:43:27.468" v="649" actId="478"/>
          <ac:spMkLst>
            <pc:docMk/>
            <pc:sldMk cId="3375686783" sldId="558"/>
            <ac:spMk id="18" creationId="{ACCBBCB7-1EC1-2945-7706-84BBF1ABE0AC}"/>
          </ac:spMkLst>
        </pc:spChg>
        <pc:spChg chg="add mod">
          <ac:chgData name="Robbrecht Eva" userId="92df7e69-258a-47f7-bb78-8d7a50f12c63" providerId="ADAL" clId="{27559068-4DED-4919-941B-95757134DA50}" dt="2024-05-16T08:42:41.586" v="603" actId="1076"/>
          <ac:spMkLst>
            <pc:docMk/>
            <pc:sldMk cId="3375686783" sldId="558"/>
            <ac:spMk id="24" creationId="{EFFCAC09-2E8C-1514-3C15-6A4302723470}"/>
          </ac:spMkLst>
        </pc:spChg>
        <pc:spChg chg="add mod">
          <ac:chgData name="Robbrecht Eva" userId="92df7e69-258a-47f7-bb78-8d7a50f12c63" providerId="ADAL" clId="{27559068-4DED-4919-941B-95757134DA50}" dt="2024-05-16T08:43:08.677" v="646" actId="20577"/>
          <ac:spMkLst>
            <pc:docMk/>
            <pc:sldMk cId="3375686783" sldId="558"/>
            <ac:spMk id="25" creationId="{FAFA98B6-EA0C-7596-89FC-38CEAA71CDB1}"/>
          </ac:spMkLst>
        </pc:spChg>
        <pc:picChg chg="add mod">
          <ac:chgData name="Robbrecht Eva" userId="92df7e69-258a-47f7-bb78-8d7a50f12c63" providerId="ADAL" clId="{27559068-4DED-4919-941B-95757134DA50}" dt="2024-05-16T08:25:25.993" v="314" actId="732"/>
          <ac:picMkLst>
            <pc:docMk/>
            <pc:sldMk cId="3375686783" sldId="558"/>
            <ac:picMk id="1026" creationId="{A89B9296-EACA-6344-7623-6068FFA11BF3}"/>
          </ac:picMkLst>
        </pc:picChg>
        <pc:cxnChg chg="add mod">
          <ac:chgData name="Robbrecht Eva" userId="92df7e69-258a-47f7-bb78-8d7a50f12c63" providerId="ADAL" clId="{27559068-4DED-4919-941B-95757134DA50}" dt="2024-05-16T08:33:19.036" v="355" actId="1035"/>
          <ac:cxnSpMkLst>
            <pc:docMk/>
            <pc:sldMk cId="3375686783" sldId="558"/>
            <ac:cxnSpMk id="12" creationId="{78426935-5B75-924A-31BD-B36EB39546AC}"/>
          </ac:cxnSpMkLst>
        </pc:cxnChg>
        <pc:cxnChg chg="add del mod">
          <ac:chgData name="Robbrecht Eva" userId="92df7e69-258a-47f7-bb78-8d7a50f12c63" providerId="ADAL" clId="{27559068-4DED-4919-941B-95757134DA50}" dt="2024-05-16T08:43:26.142" v="648" actId="478"/>
          <ac:cxnSpMkLst>
            <pc:docMk/>
            <pc:sldMk cId="3375686783" sldId="558"/>
            <ac:cxnSpMk id="17" creationId="{5341CEEF-CCE9-6D36-9B49-E717F017A773}"/>
          </ac:cxnSpMkLst>
        </pc:cxnChg>
        <pc:cxnChg chg="add del mod">
          <ac:chgData name="Robbrecht Eva" userId="92df7e69-258a-47f7-bb78-8d7a50f12c63" providerId="ADAL" clId="{27559068-4DED-4919-941B-95757134DA50}" dt="2024-05-16T08:43:28.371" v="650" actId="478"/>
          <ac:cxnSpMkLst>
            <pc:docMk/>
            <pc:sldMk cId="3375686783" sldId="558"/>
            <ac:cxnSpMk id="19" creationId="{50D26A83-A246-6B97-9F6B-7B60E186D795}"/>
          </ac:cxnSpMkLst>
        </pc:cxnChg>
      </pc:sldChg>
      <pc:sldChg chg="addSp delSp modSp add mod">
        <pc:chgData name="Robbrecht Eva" userId="92df7e69-258a-47f7-bb78-8d7a50f12c63" providerId="ADAL" clId="{27559068-4DED-4919-941B-95757134DA50}" dt="2024-05-16T09:26:50.545" v="1322" actId="6549"/>
        <pc:sldMkLst>
          <pc:docMk/>
          <pc:sldMk cId="3248826032" sldId="559"/>
        </pc:sldMkLst>
        <pc:spChg chg="mod">
          <ac:chgData name="Robbrecht Eva" userId="92df7e69-258a-47f7-bb78-8d7a50f12c63" providerId="ADAL" clId="{27559068-4DED-4919-941B-95757134DA50}" dt="2024-05-16T08:38:59.955" v="427" actId="1076"/>
          <ac:spMkLst>
            <pc:docMk/>
            <pc:sldMk cId="3248826032" sldId="559"/>
            <ac:spMk id="3" creationId="{0F704011-48B2-EC19-B489-E3533B08942F}"/>
          </ac:spMkLst>
        </pc:spChg>
        <pc:spChg chg="mod">
          <ac:chgData name="Robbrecht Eva" userId="92df7e69-258a-47f7-bb78-8d7a50f12c63" providerId="ADAL" clId="{27559068-4DED-4919-941B-95757134DA50}" dt="2024-05-16T09:26:50.545" v="1322" actId="6549"/>
          <ac:spMkLst>
            <pc:docMk/>
            <pc:sldMk cId="3248826032" sldId="559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36:51.843" v="384" actId="1076"/>
          <ac:spMkLst>
            <pc:docMk/>
            <pc:sldMk cId="3248826032" sldId="559"/>
            <ac:spMk id="7" creationId="{D9FB9FAC-1D1E-1293-4F0E-87D0C7CE379D}"/>
          </ac:spMkLst>
        </pc:spChg>
        <pc:spChg chg="del">
          <ac:chgData name="Robbrecht Eva" userId="92df7e69-258a-47f7-bb78-8d7a50f12c63" providerId="ADAL" clId="{27559068-4DED-4919-941B-95757134DA50}" dt="2024-05-16T08:36:48.693" v="383" actId="478"/>
          <ac:spMkLst>
            <pc:docMk/>
            <pc:sldMk cId="3248826032" sldId="559"/>
            <ac:spMk id="9" creationId="{A6ABCEE3-0C46-7EEE-2B76-E09671EA751F}"/>
          </ac:spMkLst>
        </pc:spChg>
        <pc:spChg chg="mod">
          <ac:chgData name="Robbrecht Eva" userId="92df7e69-258a-47f7-bb78-8d7a50f12c63" providerId="ADAL" clId="{27559068-4DED-4919-941B-95757134DA50}" dt="2024-05-16T08:36:34.368" v="379" actId="206"/>
          <ac:spMkLst>
            <pc:docMk/>
            <pc:sldMk cId="3248826032" sldId="559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8:37:07.253" v="388" actId="206"/>
          <ac:spMkLst>
            <pc:docMk/>
            <pc:sldMk cId="3248826032" sldId="559"/>
            <ac:spMk id="13" creationId="{358FA636-F532-D095-476A-423B8A27C0E9}"/>
          </ac:spMkLst>
        </pc:spChg>
        <pc:spChg chg="add mod">
          <ac:chgData name="Robbrecht Eva" userId="92df7e69-258a-47f7-bb78-8d7a50f12c63" providerId="ADAL" clId="{27559068-4DED-4919-941B-95757134DA50}" dt="2024-05-16T08:37:37.923" v="407" actId="1076"/>
          <ac:spMkLst>
            <pc:docMk/>
            <pc:sldMk cId="3248826032" sldId="559"/>
            <ac:spMk id="14" creationId="{0003B071-3F10-DEA0-5FC7-FE678521650E}"/>
          </ac:spMkLst>
        </pc:spChg>
        <pc:spChg chg="add del">
          <ac:chgData name="Robbrecht Eva" userId="92df7e69-258a-47f7-bb78-8d7a50f12c63" providerId="ADAL" clId="{27559068-4DED-4919-941B-95757134DA50}" dt="2024-05-16T08:37:46.116" v="409" actId="478"/>
          <ac:spMkLst>
            <pc:docMk/>
            <pc:sldMk cId="3248826032" sldId="559"/>
            <ac:spMk id="16" creationId="{DF3A4DC4-0F47-46B9-AA1A-27AE8F6902D4}"/>
          </ac:spMkLst>
        </pc:spChg>
        <pc:spChg chg="add mod">
          <ac:chgData name="Robbrecht Eva" userId="92df7e69-258a-47f7-bb78-8d7a50f12c63" providerId="ADAL" clId="{27559068-4DED-4919-941B-95757134DA50}" dt="2024-05-16T08:38:26.306" v="425" actId="1076"/>
          <ac:spMkLst>
            <pc:docMk/>
            <pc:sldMk cId="3248826032" sldId="559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8:47:23.750" v="702" actId="404"/>
          <ac:spMkLst>
            <pc:docMk/>
            <pc:sldMk cId="3248826032" sldId="559"/>
            <ac:spMk id="25" creationId="{FCB18B12-8260-EE7F-1A40-C4FF7CA4B961}"/>
          </ac:spMkLst>
        </pc:spChg>
        <pc:cxnChg chg="mod ord">
          <ac:chgData name="Robbrecht Eva" userId="92df7e69-258a-47f7-bb78-8d7a50f12c63" providerId="ADAL" clId="{27559068-4DED-4919-941B-95757134DA50}" dt="2024-05-16T08:37:15.951" v="391" actId="1076"/>
          <ac:cxnSpMkLst>
            <pc:docMk/>
            <pc:sldMk cId="3248826032" sldId="559"/>
            <ac:cxnSpMk id="12" creationId="{78426935-5B75-924A-31BD-B36EB39546AC}"/>
          </ac:cxnSpMkLst>
        </pc:cxnChg>
        <pc:cxnChg chg="add mod">
          <ac:chgData name="Robbrecht Eva" userId="92df7e69-258a-47f7-bb78-8d7a50f12c63" providerId="ADAL" clId="{27559068-4DED-4919-941B-95757134DA50}" dt="2024-05-16T08:38:06.820" v="413" actId="14100"/>
          <ac:cxnSpMkLst>
            <pc:docMk/>
            <pc:sldMk cId="3248826032" sldId="559"/>
            <ac:cxnSpMk id="18" creationId="{73E6B8A3-BFF7-467D-9CA5-E2A68B3E7571}"/>
          </ac:cxnSpMkLst>
        </pc:cxnChg>
        <pc:cxnChg chg="add mod">
          <ac:chgData name="Robbrecht Eva" userId="92df7e69-258a-47f7-bb78-8d7a50f12c63" providerId="ADAL" clId="{27559068-4DED-4919-941B-95757134DA50}" dt="2024-05-16T08:38:32.701" v="426" actId="14100"/>
          <ac:cxnSpMkLst>
            <pc:docMk/>
            <pc:sldMk cId="3248826032" sldId="559"/>
            <ac:cxnSpMk id="21" creationId="{5D35850A-ED06-2A2F-A4C9-C9C2F4C531ED}"/>
          </ac:cxnSpMkLst>
        </pc:cxnChg>
      </pc:sldChg>
      <pc:sldChg chg="addSp modSp add mod">
        <pc:chgData name="Robbrecht Eva" userId="92df7e69-258a-47f7-bb78-8d7a50f12c63" providerId="ADAL" clId="{27559068-4DED-4919-941B-95757134DA50}" dt="2024-05-16T09:26:46.599" v="1321" actId="6549"/>
        <pc:sldMkLst>
          <pc:docMk/>
          <pc:sldMk cId="525328279" sldId="560"/>
        </pc:sldMkLst>
        <pc:spChg chg="add mod">
          <ac:chgData name="Robbrecht Eva" userId="92df7e69-258a-47f7-bb78-8d7a50f12c63" providerId="ADAL" clId="{27559068-4DED-4919-941B-95757134DA50}" dt="2024-05-16T08:47:28.502" v="704" actId="404"/>
          <ac:spMkLst>
            <pc:docMk/>
            <pc:sldMk cId="525328279" sldId="560"/>
            <ac:spMk id="2" creationId="{B5241594-1613-6362-2D2D-3F8C38B4F131}"/>
          </ac:spMkLst>
        </pc:spChg>
        <pc:spChg chg="mod">
          <ac:chgData name="Robbrecht Eva" userId="92df7e69-258a-47f7-bb78-8d7a50f12c63" providerId="ADAL" clId="{27559068-4DED-4919-941B-95757134DA50}" dt="2024-05-16T09:26:46.599" v="1321" actId="6549"/>
          <ac:spMkLst>
            <pc:docMk/>
            <pc:sldMk cId="525328279" sldId="560"/>
            <ac:spMk id="4" creationId="{4F4A9D7D-B456-C942-4E39-F5A4650F9713}"/>
          </ac:spMkLst>
        </pc:spChg>
      </pc:sldChg>
      <pc:sldChg chg="addSp delSp modSp add mod">
        <pc:chgData name="Robbrecht Eva" userId="92df7e69-258a-47f7-bb78-8d7a50f12c63" providerId="ADAL" clId="{27559068-4DED-4919-941B-95757134DA50}" dt="2024-05-16T09:26:54.003" v="1323" actId="6549"/>
        <pc:sldMkLst>
          <pc:docMk/>
          <pc:sldMk cId="4042541504" sldId="561"/>
        </pc:sldMkLst>
        <pc:spChg chg="add mod">
          <ac:chgData name="Robbrecht Eva" userId="92df7e69-258a-47f7-bb78-8d7a50f12c63" providerId="ADAL" clId="{27559068-4DED-4919-941B-95757134DA50}" dt="2024-05-16T08:48:34.001" v="757" actId="14100"/>
          <ac:spMkLst>
            <pc:docMk/>
            <pc:sldMk cId="4042541504" sldId="561"/>
            <ac:spMk id="2" creationId="{28393195-2E9B-1AC9-C391-C76CEB3F9779}"/>
          </ac:spMkLst>
        </pc:spChg>
        <pc:spChg chg="mod">
          <ac:chgData name="Robbrecht Eva" userId="92df7e69-258a-47f7-bb78-8d7a50f12c63" providerId="ADAL" clId="{27559068-4DED-4919-941B-95757134DA50}" dt="2024-05-16T09:26:54.003" v="1323" actId="6549"/>
          <ac:spMkLst>
            <pc:docMk/>
            <pc:sldMk cId="4042541504" sldId="561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47:05.297" v="695" actId="1076"/>
          <ac:spMkLst>
            <pc:docMk/>
            <pc:sldMk cId="4042541504" sldId="561"/>
            <ac:spMk id="6" creationId="{D97CA11A-6295-FEC1-6DBC-31814D5E567A}"/>
          </ac:spMkLst>
        </pc:spChg>
        <pc:spChg chg="mod">
          <ac:chgData name="Robbrecht Eva" userId="92df7e69-258a-47f7-bb78-8d7a50f12c63" providerId="ADAL" clId="{27559068-4DED-4919-941B-95757134DA50}" dt="2024-05-16T08:45:47.182" v="673" actId="1076"/>
          <ac:spMkLst>
            <pc:docMk/>
            <pc:sldMk cId="4042541504" sldId="561"/>
            <ac:spMk id="7" creationId="{D9FB9FAC-1D1E-1293-4F0E-87D0C7CE379D}"/>
          </ac:spMkLst>
        </pc:spChg>
        <pc:spChg chg="mod">
          <ac:chgData name="Robbrecht Eva" userId="92df7e69-258a-47f7-bb78-8d7a50f12c63" providerId="ADAL" clId="{27559068-4DED-4919-941B-95757134DA50}" dt="2024-05-16T08:45:34.230" v="669" actId="208"/>
          <ac:spMkLst>
            <pc:docMk/>
            <pc:sldMk cId="4042541504" sldId="561"/>
            <ac:spMk id="10" creationId="{A4222D94-BEDB-A116-32BA-D5EE523FEB23}"/>
          </ac:spMkLst>
        </pc:spChg>
        <pc:spChg chg="del mod">
          <ac:chgData name="Robbrecht Eva" userId="92df7e69-258a-47f7-bb78-8d7a50f12c63" providerId="ADAL" clId="{27559068-4DED-4919-941B-95757134DA50}" dt="2024-05-16T08:45:38.421" v="670" actId="478"/>
          <ac:spMkLst>
            <pc:docMk/>
            <pc:sldMk cId="4042541504" sldId="561"/>
            <ac:spMk id="13" creationId="{358FA636-F532-D095-476A-423B8A27C0E9}"/>
          </ac:spMkLst>
        </pc:spChg>
        <pc:spChg chg="mod">
          <ac:chgData name="Robbrecht Eva" userId="92df7e69-258a-47f7-bb78-8d7a50f12c63" providerId="ADAL" clId="{27559068-4DED-4919-941B-95757134DA50}" dt="2024-05-16T08:47:49.819" v="720" actId="20577"/>
          <ac:spMkLst>
            <pc:docMk/>
            <pc:sldMk cId="4042541504" sldId="561"/>
            <ac:spMk id="14" creationId="{0003B071-3F10-DEA0-5FC7-FE678521650E}"/>
          </ac:spMkLst>
        </pc:spChg>
        <pc:spChg chg="mod">
          <ac:chgData name="Robbrecht Eva" userId="92df7e69-258a-47f7-bb78-8d7a50f12c63" providerId="ADAL" clId="{27559068-4DED-4919-941B-95757134DA50}" dt="2024-05-16T08:48:52.683" v="760" actId="1076"/>
          <ac:spMkLst>
            <pc:docMk/>
            <pc:sldMk cId="4042541504" sldId="561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8:46:50.975" v="694" actId="14100"/>
          <ac:spMkLst>
            <pc:docMk/>
            <pc:sldMk cId="4042541504" sldId="561"/>
            <ac:spMk id="23" creationId="{CA2B35CD-5B81-C77B-F34C-82043BE27206}"/>
          </ac:spMkLst>
        </pc:spChg>
        <pc:spChg chg="add mod">
          <ac:chgData name="Robbrecht Eva" userId="92df7e69-258a-47f7-bb78-8d7a50f12c63" providerId="ADAL" clId="{27559068-4DED-4919-941B-95757134DA50}" dt="2024-05-16T08:48:22.078" v="756" actId="20577"/>
          <ac:spMkLst>
            <pc:docMk/>
            <pc:sldMk cId="4042541504" sldId="561"/>
            <ac:spMk id="24" creationId="{D3C4FEA0-6776-B928-F32C-52F9E570EB9C}"/>
          </ac:spMkLst>
        </pc:spChg>
        <pc:spChg chg="add del mod">
          <ac:chgData name="Robbrecht Eva" userId="92df7e69-258a-47f7-bb78-8d7a50f12c63" providerId="ADAL" clId="{27559068-4DED-4919-941B-95757134DA50}" dt="2024-05-16T08:50:10.977" v="801" actId="478"/>
          <ac:spMkLst>
            <pc:docMk/>
            <pc:sldMk cId="4042541504" sldId="561"/>
            <ac:spMk id="30" creationId="{3A8FB252-37A2-2195-6D51-5C973F9BF99B}"/>
          </ac:spMkLst>
        </pc:spChg>
        <pc:cxnChg chg="add mod">
          <ac:chgData name="Robbrecht Eva" userId="92df7e69-258a-47f7-bb78-8d7a50f12c63" providerId="ADAL" clId="{27559068-4DED-4919-941B-95757134DA50}" dt="2024-05-16T08:46:13.553" v="681" actId="1035"/>
          <ac:cxnSpMkLst>
            <pc:docMk/>
            <pc:sldMk cId="4042541504" sldId="561"/>
            <ac:cxnSpMk id="9" creationId="{D0E5D325-313A-D011-0A80-7D3D692A86D4}"/>
          </ac:cxnSpMkLst>
        </pc:cxnChg>
        <pc:cxnChg chg="mod">
          <ac:chgData name="Robbrecht Eva" userId="92df7e69-258a-47f7-bb78-8d7a50f12c63" providerId="ADAL" clId="{27559068-4DED-4919-941B-95757134DA50}" dt="2024-05-16T08:46:03.560" v="676" actId="14100"/>
          <ac:cxnSpMkLst>
            <pc:docMk/>
            <pc:sldMk cId="4042541504" sldId="561"/>
            <ac:cxnSpMk id="12" creationId="{78426935-5B75-924A-31BD-B36EB39546AC}"/>
          </ac:cxnSpMkLst>
        </pc:cxnChg>
        <pc:cxnChg chg="add mod">
          <ac:chgData name="Robbrecht Eva" userId="92df7e69-258a-47f7-bb78-8d7a50f12c63" providerId="ADAL" clId="{27559068-4DED-4919-941B-95757134DA50}" dt="2024-05-16T08:46:23.132" v="684" actId="14100"/>
          <ac:cxnSpMkLst>
            <pc:docMk/>
            <pc:sldMk cId="4042541504" sldId="561"/>
            <ac:cxnSpMk id="17" creationId="{7BB63091-858B-2114-BBDB-8BD2BA14487B}"/>
          </ac:cxnSpMkLst>
        </pc:cxnChg>
        <pc:cxnChg chg="mod">
          <ac:chgData name="Robbrecht Eva" userId="92df7e69-258a-47f7-bb78-8d7a50f12c63" providerId="ADAL" clId="{27559068-4DED-4919-941B-95757134DA50}" dt="2024-05-16T08:49:07.081" v="762" actId="208"/>
          <ac:cxnSpMkLst>
            <pc:docMk/>
            <pc:sldMk cId="4042541504" sldId="561"/>
            <ac:cxnSpMk id="18" creationId="{73E6B8A3-BFF7-467D-9CA5-E2A68B3E7571}"/>
          </ac:cxnSpMkLst>
        </pc:cxnChg>
        <pc:cxnChg chg="mod">
          <ac:chgData name="Robbrecht Eva" userId="92df7e69-258a-47f7-bb78-8d7a50f12c63" providerId="ADAL" clId="{27559068-4DED-4919-941B-95757134DA50}" dt="2024-05-16T08:49:01.761" v="761" actId="14100"/>
          <ac:cxnSpMkLst>
            <pc:docMk/>
            <pc:sldMk cId="4042541504" sldId="561"/>
            <ac:cxnSpMk id="21" creationId="{5D35850A-ED06-2A2F-A4C9-C9C2F4C531ED}"/>
          </ac:cxnSpMkLst>
        </pc:cxnChg>
        <pc:cxnChg chg="add del mod">
          <ac:chgData name="Robbrecht Eva" userId="92df7e69-258a-47f7-bb78-8d7a50f12c63" providerId="ADAL" clId="{27559068-4DED-4919-941B-95757134DA50}" dt="2024-05-16T08:50:12.112" v="802" actId="478"/>
          <ac:cxnSpMkLst>
            <pc:docMk/>
            <pc:sldMk cId="4042541504" sldId="561"/>
            <ac:cxnSpMk id="29" creationId="{1EE2F377-66C3-5D03-CD7C-C38C2044D702}"/>
          </ac:cxnSpMkLst>
        </pc:cxnChg>
      </pc:sldChg>
      <pc:sldChg chg="addSp delSp modSp add mod">
        <pc:chgData name="Robbrecht Eva" userId="92df7e69-258a-47f7-bb78-8d7a50f12c63" providerId="ADAL" clId="{27559068-4DED-4919-941B-95757134DA50}" dt="2024-05-21T08:35:38.425" v="4053" actId="20577"/>
        <pc:sldMkLst>
          <pc:docMk/>
          <pc:sldMk cId="3261447014" sldId="562"/>
        </pc:sldMkLst>
        <pc:spChg chg="del">
          <ac:chgData name="Robbrecht Eva" userId="92df7e69-258a-47f7-bb78-8d7a50f12c63" providerId="ADAL" clId="{27559068-4DED-4919-941B-95757134DA50}" dt="2024-05-16T08:54:29.060" v="1137" actId="478"/>
          <ac:spMkLst>
            <pc:docMk/>
            <pc:sldMk cId="3261447014" sldId="562"/>
            <ac:spMk id="2" creationId="{28393195-2E9B-1AC9-C391-C76CEB3F9779}"/>
          </ac:spMkLst>
        </pc:spChg>
        <pc:spChg chg="mod">
          <ac:chgData name="Robbrecht Eva" userId="92df7e69-258a-47f7-bb78-8d7a50f12c63" providerId="ADAL" clId="{27559068-4DED-4919-941B-95757134DA50}" dt="2024-05-16T09:26:57.552" v="1324" actId="6549"/>
          <ac:spMkLst>
            <pc:docMk/>
            <pc:sldMk cId="3261447014" sldId="562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54:34.166" v="1139" actId="1076"/>
          <ac:spMkLst>
            <pc:docMk/>
            <pc:sldMk cId="3261447014" sldId="562"/>
            <ac:spMk id="6" creationId="{D97CA11A-6295-FEC1-6DBC-31814D5E567A}"/>
          </ac:spMkLst>
        </pc:spChg>
        <pc:spChg chg="del">
          <ac:chgData name="Robbrecht Eva" userId="92df7e69-258a-47f7-bb78-8d7a50f12c63" providerId="ADAL" clId="{27559068-4DED-4919-941B-95757134DA50}" dt="2024-05-16T08:54:29.794" v="1138" actId="478"/>
          <ac:spMkLst>
            <pc:docMk/>
            <pc:sldMk cId="3261447014" sldId="562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9:27:14.168" v="1327" actId="1076"/>
          <ac:spMkLst>
            <pc:docMk/>
            <pc:sldMk cId="3261447014" sldId="562"/>
            <ac:spMk id="11" creationId="{282E931A-9DCD-E608-4897-76B141B63F0C}"/>
          </ac:spMkLst>
        </pc:spChg>
        <pc:spChg chg="del">
          <ac:chgData name="Robbrecht Eva" userId="92df7e69-258a-47f7-bb78-8d7a50f12c63" providerId="ADAL" clId="{27559068-4DED-4919-941B-95757134DA50}" dt="2024-05-16T08:54:25.264" v="1133" actId="478"/>
          <ac:spMkLst>
            <pc:docMk/>
            <pc:sldMk cId="3261447014" sldId="562"/>
            <ac:spMk id="14" creationId="{0003B071-3F10-DEA0-5FC7-FE678521650E}"/>
          </ac:spMkLst>
        </pc:spChg>
        <pc:spChg chg="del">
          <ac:chgData name="Robbrecht Eva" userId="92df7e69-258a-47f7-bb78-8d7a50f12c63" providerId="ADAL" clId="{27559068-4DED-4919-941B-95757134DA50}" dt="2024-05-16T08:54:27.641" v="1135" actId="478"/>
          <ac:spMkLst>
            <pc:docMk/>
            <pc:sldMk cId="3261447014" sldId="562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9:27:09.263" v="1326" actId="6549"/>
          <ac:spMkLst>
            <pc:docMk/>
            <pc:sldMk cId="3261447014" sldId="562"/>
            <ac:spMk id="26" creationId="{31958A9D-9003-FE56-682E-32AEC4E32690}"/>
          </ac:spMkLst>
        </pc:spChg>
        <pc:spChg chg="add mod">
          <ac:chgData name="Robbrecht Eva" userId="92df7e69-258a-47f7-bb78-8d7a50f12c63" providerId="ADAL" clId="{27559068-4DED-4919-941B-95757134DA50}" dt="2024-05-16T10:29:59.011" v="1549" actId="1076"/>
          <ac:spMkLst>
            <pc:docMk/>
            <pc:sldMk cId="3261447014" sldId="562"/>
            <ac:spMk id="28" creationId="{B9D1E3BC-8051-ACBB-8232-92956CB2A5BF}"/>
          </ac:spMkLst>
        </pc:spChg>
        <pc:spChg chg="mod">
          <ac:chgData name="Robbrecht Eva" userId="92df7e69-258a-47f7-bb78-8d7a50f12c63" providerId="ADAL" clId="{27559068-4DED-4919-941B-95757134DA50}" dt="2024-05-16T10:29:52.133" v="1547" actId="1076"/>
          <ac:spMkLst>
            <pc:docMk/>
            <pc:sldMk cId="3261447014" sldId="562"/>
            <ac:spMk id="30" creationId="{3A8FB252-37A2-2195-6D51-5C973F9BF99B}"/>
          </ac:spMkLst>
        </pc:spChg>
        <pc:spChg chg="add mod">
          <ac:chgData name="Robbrecht Eva" userId="92df7e69-258a-47f7-bb78-8d7a50f12c63" providerId="ADAL" clId="{27559068-4DED-4919-941B-95757134DA50}" dt="2024-05-16T10:30:01.791" v="1550" actId="1076"/>
          <ac:spMkLst>
            <pc:docMk/>
            <pc:sldMk cId="3261447014" sldId="562"/>
            <ac:spMk id="31" creationId="{15515037-C8FB-864E-6347-36A2478FF156}"/>
          </ac:spMkLst>
        </pc:spChg>
        <pc:spChg chg="add mod">
          <ac:chgData name="Robbrecht Eva" userId="92df7e69-258a-47f7-bb78-8d7a50f12c63" providerId="ADAL" clId="{27559068-4DED-4919-941B-95757134DA50}" dt="2024-05-16T10:26:56.982" v="1504" actId="20577"/>
          <ac:spMkLst>
            <pc:docMk/>
            <pc:sldMk cId="3261447014" sldId="562"/>
            <ac:spMk id="32" creationId="{8D435467-57C0-0D34-9F08-4193CC21429C}"/>
          </ac:spMkLst>
        </pc:spChg>
        <pc:spChg chg="add mod">
          <ac:chgData name="Robbrecht Eva" userId="92df7e69-258a-47f7-bb78-8d7a50f12c63" providerId="ADAL" clId="{27559068-4DED-4919-941B-95757134DA50}" dt="2024-05-16T10:28:04.026" v="1534" actId="1076"/>
          <ac:spMkLst>
            <pc:docMk/>
            <pc:sldMk cId="3261447014" sldId="562"/>
            <ac:spMk id="33" creationId="{5189AB01-5310-5BDB-BD33-BDAB87F32EC1}"/>
          </ac:spMkLst>
        </pc:spChg>
        <pc:graphicFrameChg chg="add mod modGraphic">
          <ac:chgData name="Robbrecht Eva" userId="92df7e69-258a-47f7-bb78-8d7a50f12c63" providerId="ADAL" clId="{27559068-4DED-4919-941B-95757134DA50}" dt="2024-05-21T08:35:38.425" v="4053" actId="20577"/>
          <ac:graphicFrameMkLst>
            <pc:docMk/>
            <pc:sldMk cId="3261447014" sldId="562"/>
            <ac:graphicFrameMk id="27" creationId="{779453A4-4C23-A82D-8FDD-9E507F8D92E8}"/>
          </ac:graphicFrameMkLst>
        </pc:graphicFrameChg>
        <pc:cxnChg chg="add mod">
          <ac:chgData name="Robbrecht Eva" userId="92df7e69-258a-47f7-bb78-8d7a50f12c63" providerId="ADAL" clId="{27559068-4DED-4919-941B-95757134DA50}" dt="2024-05-16T08:50:38.964" v="809" actId="14100"/>
          <ac:cxnSpMkLst>
            <pc:docMk/>
            <pc:sldMk cId="3261447014" sldId="562"/>
            <ac:cxnSpMk id="8" creationId="{E40887D9-AEB8-DAC8-46A1-82D44B54D764}"/>
          </ac:cxnSpMkLst>
        </pc:cxnChg>
        <pc:cxnChg chg="mod">
          <ac:chgData name="Robbrecht Eva" userId="92df7e69-258a-47f7-bb78-8d7a50f12c63" providerId="ADAL" clId="{27559068-4DED-4919-941B-95757134DA50}" dt="2024-05-16T08:54:29.794" v="1138" actId="478"/>
          <ac:cxnSpMkLst>
            <pc:docMk/>
            <pc:sldMk cId="3261447014" sldId="562"/>
            <ac:cxnSpMk id="17" creationId="{7BB63091-858B-2114-BBDB-8BD2BA14487B}"/>
          </ac:cxnSpMkLst>
        </pc:cxnChg>
        <pc:cxnChg chg="del mod">
          <ac:chgData name="Robbrecht Eva" userId="92df7e69-258a-47f7-bb78-8d7a50f12c63" providerId="ADAL" clId="{27559068-4DED-4919-941B-95757134DA50}" dt="2024-05-16T08:54:26.283" v="1134" actId="478"/>
          <ac:cxnSpMkLst>
            <pc:docMk/>
            <pc:sldMk cId="3261447014" sldId="562"/>
            <ac:cxnSpMk id="18" creationId="{73E6B8A3-BFF7-467D-9CA5-E2A68B3E7571}"/>
          </ac:cxnSpMkLst>
        </pc:cxnChg>
        <pc:cxnChg chg="del mod">
          <ac:chgData name="Robbrecht Eva" userId="92df7e69-258a-47f7-bb78-8d7a50f12c63" providerId="ADAL" clId="{27559068-4DED-4919-941B-95757134DA50}" dt="2024-05-16T08:54:28.506" v="1136" actId="478"/>
          <ac:cxnSpMkLst>
            <pc:docMk/>
            <pc:sldMk cId="3261447014" sldId="562"/>
            <ac:cxnSpMk id="21" creationId="{5D35850A-ED06-2A2F-A4C9-C9C2F4C531ED}"/>
          </ac:cxnSpMkLst>
        </pc:cxnChg>
        <pc:cxnChg chg="mod">
          <ac:chgData name="Robbrecht Eva" userId="92df7e69-258a-47f7-bb78-8d7a50f12c63" providerId="ADAL" clId="{27559068-4DED-4919-941B-95757134DA50}" dt="2024-05-16T10:29:54.187" v="1548" actId="14100"/>
          <ac:cxnSpMkLst>
            <pc:docMk/>
            <pc:sldMk cId="3261447014" sldId="562"/>
            <ac:cxnSpMk id="29" creationId="{1EE2F377-66C3-5D03-CD7C-C38C2044D702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21T08:27:09.204" v="4047" actId="20577"/>
        <pc:sldMkLst>
          <pc:docMk/>
          <pc:sldMk cId="1851018045" sldId="563"/>
        </pc:sldMkLst>
        <pc:spChg chg="add mod">
          <ac:chgData name="Robbrecht Eva" userId="92df7e69-258a-47f7-bb78-8d7a50f12c63" providerId="ADAL" clId="{27559068-4DED-4919-941B-95757134DA50}" dt="2024-05-16T09:45:37.482" v="1368" actId="20577"/>
          <ac:spMkLst>
            <pc:docMk/>
            <pc:sldMk cId="1851018045" sldId="563"/>
            <ac:spMk id="2" creationId="{F1DFF663-E92E-FB4F-9A97-B6BC9C72C60B}"/>
          </ac:spMkLst>
        </pc:spChg>
        <pc:spChg chg="add mod">
          <ac:chgData name="Robbrecht Eva" userId="92df7e69-258a-47f7-bb78-8d7a50f12c63" providerId="ADAL" clId="{27559068-4DED-4919-941B-95757134DA50}" dt="2024-05-21T08:27:09.204" v="4047" actId="20577"/>
          <ac:spMkLst>
            <pc:docMk/>
            <pc:sldMk cId="1851018045" sldId="563"/>
            <ac:spMk id="3" creationId="{ABB5229C-1789-04A1-4A97-FE8344B5A003}"/>
          </ac:spMkLst>
        </pc:spChg>
        <pc:spChg chg="mod">
          <ac:chgData name="Robbrecht Eva" userId="92df7e69-258a-47f7-bb78-8d7a50f12c63" providerId="ADAL" clId="{27559068-4DED-4919-941B-95757134DA50}" dt="2024-05-16T08:56:10.082" v="1156"/>
          <ac:spMkLst>
            <pc:docMk/>
            <pc:sldMk cId="1851018045" sldId="563"/>
            <ac:spMk id="5" creationId="{A5FD1915-C38F-D894-B18E-23646426310F}"/>
          </ac:spMkLst>
        </pc:spChg>
        <pc:spChg chg="mod">
          <ac:chgData name="Robbrecht Eva" userId="92df7e69-258a-47f7-bb78-8d7a50f12c63" providerId="ADAL" clId="{27559068-4DED-4919-941B-95757134DA50}" dt="2024-05-16T08:56:10.082" v="1156"/>
          <ac:spMkLst>
            <pc:docMk/>
            <pc:sldMk cId="1851018045" sldId="563"/>
            <ac:spMk id="6" creationId="{5D6B62D6-3C56-5E25-575A-7C11DCDC8138}"/>
          </ac:spMkLst>
        </pc:spChg>
        <pc:grpChg chg="add mod">
          <ac:chgData name="Robbrecht Eva" userId="92df7e69-258a-47f7-bb78-8d7a50f12c63" providerId="ADAL" clId="{27559068-4DED-4919-941B-95757134DA50}" dt="2024-05-16T08:59:33.848" v="1267" actId="1076"/>
          <ac:grpSpMkLst>
            <pc:docMk/>
            <pc:sldMk cId="1851018045" sldId="563"/>
            <ac:grpSpMk id="4" creationId="{6464BAD0-3F78-8A9B-9674-137D0FA9EE80}"/>
          </ac:grpSpMkLst>
        </pc:grpChg>
        <pc:picChg chg="add del mod">
          <ac:chgData name="Robbrecht Eva" userId="92df7e69-258a-47f7-bb78-8d7a50f12c63" providerId="ADAL" clId="{27559068-4DED-4919-941B-95757134DA50}" dt="2024-05-16T08:58:19.064" v="1214" actId="478"/>
          <ac:picMkLst>
            <pc:docMk/>
            <pc:sldMk cId="1851018045" sldId="563"/>
            <ac:picMk id="8" creationId="{AD11E6CC-63DF-6BEE-AA0A-B85C67E390AC}"/>
          </ac:picMkLst>
        </pc:picChg>
      </pc:sldChg>
      <pc:sldChg chg="addSp delSp modSp add mod modAnim">
        <pc:chgData name="Robbrecht Eva" userId="92df7e69-258a-47f7-bb78-8d7a50f12c63" providerId="ADAL" clId="{27559068-4DED-4919-941B-95757134DA50}" dt="2024-05-21T07:12:26.598" v="4016" actId="1076"/>
        <pc:sldMkLst>
          <pc:docMk/>
          <pc:sldMk cId="3361824373" sldId="564"/>
        </pc:sldMkLst>
        <pc:spChg chg="mod">
          <ac:chgData name="Robbrecht Eva" userId="92df7e69-258a-47f7-bb78-8d7a50f12c63" providerId="ADAL" clId="{27559068-4DED-4919-941B-95757134DA50}" dt="2024-05-16T12:56:23.958" v="3543" actId="20577"/>
          <ac:spMkLst>
            <pc:docMk/>
            <pc:sldMk cId="3361824373" sldId="564"/>
            <ac:spMk id="2" creationId="{9C15B69C-5440-99DF-9F54-90BAD965E462}"/>
          </ac:spMkLst>
        </pc:spChg>
        <pc:spChg chg="del">
          <ac:chgData name="Robbrecht Eva" userId="92df7e69-258a-47f7-bb78-8d7a50f12c63" providerId="ADAL" clId="{27559068-4DED-4919-941B-95757134DA50}" dt="2024-05-16T11:11:25.405" v="2873" actId="478"/>
          <ac:spMkLst>
            <pc:docMk/>
            <pc:sldMk cId="3361824373" sldId="564"/>
            <ac:spMk id="3" creationId="{371A6B68-B19B-740D-8BD3-450740C992F8}"/>
          </ac:spMkLst>
        </pc:spChg>
        <pc:spChg chg="add mod">
          <ac:chgData name="Robbrecht Eva" userId="92df7e69-258a-47f7-bb78-8d7a50f12c63" providerId="ADAL" clId="{27559068-4DED-4919-941B-95757134DA50}" dt="2024-05-21T07:12:26.598" v="4016" actId="1076"/>
          <ac:spMkLst>
            <pc:docMk/>
            <pc:sldMk cId="3361824373" sldId="564"/>
            <ac:spMk id="3" creationId="{B0565065-674D-FDAE-E9E6-F863C3DA3611}"/>
          </ac:spMkLst>
        </pc:spChg>
        <pc:spChg chg="add mod">
          <ac:chgData name="Robbrecht Eva" userId="92df7e69-258a-47f7-bb78-8d7a50f12c63" providerId="ADAL" clId="{27559068-4DED-4919-941B-95757134DA50}" dt="2024-05-16T11:15:46.647" v="3227" actId="6549"/>
          <ac:spMkLst>
            <pc:docMk/>
            <pc:sldMk cId="3361824373" sldId="564"/>
            <ac:spMk id="4" creationId="{CFC3F291-2986-E7BB-E437-D8B3384A8C1E}"/>
          </ac:spMkLst>
        </pc:spChg>
      </pc:sldChg>
      <pc:sldChg chg="delSp modSp add mod delAnim">
        <pc:chgData name="Robbrecht Eva" userId="92df7e69-258a-47f7-bb78-8d7a50f12c63" providerId="ADAL" clId="{27559068-4DED-4919-941B-95757134DA50}" dt="2024-05-16T12:26:21.680" v="3241" actId="20577"/>
        <pc:sldMkLst>
          <pc:docMk/>
          <pc:sldMk cId="3792258581" sldId="565"/>
        </pc:sldMkLst>
        <pc:spChg chg="mod">
          <ac:chgData name="Robbrecht Eva" userId="92df7e69-258a-47f7-bb78-8d7a50f12c63" providerId="ADAL" clId="{27559068-4DED-4919-941B-95757134DA50}" dt="2024-05-16T10:33:04.731" v="1694" actId="20577"/>
          <ac:spMkLst>
            <pc:docMk/>
            <pc:sldMk cId="3792258581" sldId="565"/>
            <ac:spMk id="2" creationId="{1175EDB7-9E08-2C35-7CE1-EEDC3FFE3144}"/>
          </ac:spMkLst>
        </pc:spChg>
        <pc:spChg chg="mod">
          <ac:chgData name="Robbrecht Eva" userId="92df7e69-258a-47f7-bb78-8d7a50f12c63" providerId="ADAL" clId="{27559068-4DED-4919-941B-95757134DA50}" dt="2024-05-16T11:09:27.636" v="2822" actId="20577"/>
          <ac:spMkLst>
            <pc:docMk/>
            <pc:sldMk cId="3792258581" sldId="565"/>
            <ac:spMk id="3" creationId="{5026670B-E44D-A900-5247-3D95584F31E5}"/>
          </ac:spMkLst>
        </pc:spChg>
        <pc:spChg chg="mod">
          <ac:chgData name="Robbrecht Eva" userId="92df7e69-258a-47f7-bb78-8d7a50f12c63" providerId="ADAL" clId="{27559068-4DED-4919-941B-95757134DA50}" dt="2024-05-16T11:10:59.329" v="2871" actId="14100"/>
          <ac:spMkLst>
            <pc:docMk/>
            <pc:sldMk cId="3792258581" sldId="565"/>
            <ac:spMk id="4" creationId="{36826D6D-CBC0-2989-80FC-BEDDE5493151}"/>
          </ac:spMkLst>
        </pc:spChg>
        <pc:spChg chg="mod">
          <ac:chgData name="Robbrecht Eva" userId="92df7e69-258a-47f7-bb78-8d7a50f12c63" providerId="ADAL" clId="{27559068-4DED-4919-941B-95757134DA50}" dt="2024-05-16T12:26:14.022" v="3237" actId="6549"/>
          <ac:spMkLst>
            <pc:docMk/>
            <pc:sldMk cId="3792258581" sldId="565"/>
            <ac:spMk id="5" creationId="{0D4C6FFC-45F1-A257-BEDB-AFA760675025}"/>
          </ac:spMkLst>
        </pc:spChg>
        <pc:spChg chg="mod">
          <ac:chgData name="Robbrecht Eva" userId="92df7e69-258a-47f7-bb78-8d7a50f12c63" providerId="ADAL" clId="{27559068-4DED-4919-941B-95757134DA50}" dt="2024-05-16T12:26:21.680" v="3241" actId="20577"/>
          <ac:spMkLst>
            <pc:docMk/>
            <pc:sldMk cId="3792258581" sldId="565"/>
            <ac:spMk id="6" creationId="{EC0C2AD7-1C55-DF72-0ACE-F77CC1188183}"/>
          </ac:spMkLst>
        </pc:spChg>
        <pc:spChg chg="del">
          <ac:chgData name="Robbrecht Eva" userId="92df7e69-258a-47f7-bb78-8d7a50f12c63" providerId="ADAL" clId="{27559068-4DED-4919-941B-95757134DA50}" dt="2024-05-16T10:35:48.942" v="2085" actId="478"/>
          <ac:spMkLst>
            <pc:docMk/>
            <pc:sldMk cId="3792258581" sldId="565"/>
            <ac:spMk id="8" creationId="{3183CE0F-CF50-985B-8700-AD8988A8D60E}"/>
          </ac:spMkLst>
        </pc:spChg>
      </pc:sldChg>
      <pc:sldChg chg="addSp delSp modSp add del mod modShow">
        <pc:chgData name="Robbrecht Eva" userId="92df7e69-258a-47f7-bb78-8d7a50f12c63" providerId="ADAL" clId="{27559068-4DED-4919-941B-95757134DA50}" dt="2024-05-16T11:11:13.888" v="2872" actId="47"/>
        <pc:sldMkLst>
          <pc:docMk/>
          <pc:sldMk cId="3004727058" sldId="566"/>
        </pc:sldMkLst>
        <pc:spChg chg="mod">
          <ac:chgData name="Robbrecht Eva" userId="92df7e69-258a-47f7-bb78-8d7a50f12c63" providerId="ADAL" clId="{27559068-4DED-4919-941B-95757134DA50}" dt="2024-05-16T11:06:25.822" v="2653" actId="20577"/>
          <ac:spMkLst>
            <pc:docMk/>
            <pc:sldMk cId="3004727058" sldId="566"/>
            <ac:spMk id="2" creationId="{9C15B69C-5440-99DF-9F54-90BAD965E462}"/>
          </ac:spMkLst>
        </pc:spChg>
        <pc:graphicFrameChg chg="modGraphic">
          <ac:chgData name="Robbrecht Eva" userId="92df7e69-258a-47f7-bb78-8d7a50f12c63" providerId="ADAL" clId="{27559068-4DED-4919-941B-95757134DA50}" dt="2024-05-16T11:05:34.219" v="2633" actId="20577"/>
          <ac:graphicFrameMkLst>
            <pc:docMk/>
            <pc:sldMk cId="3004727058" sldId="566"/>
            <ac:graphicFrameMk id="4" creationId="{14A05F99-1658-A484-B357-6B5988D41D89}"/>
          </ac:graphicFrameMkLst>
        </pc:graphicFrameChg>
        <pc:picChg chg="add del mod">
          <ac:chgData name="Robbrecht Eva" userId="92df7e69-258a-47f7-bb78-8d7a50f12c63" providerId="ADAL" clId="{27559068-4DED-4919-941B-95757134DA50}" dt="2024-05-16T11:06:02.582" v="2635" actId="478"/>
          <ac:picMkLst>
            <pc:docMk/>
            <pc:sldMk cId="3004727058" sldId="566"/>
            <ac:picMk id="13" creationId="{608B6875-CE04-8D51-472C-F09502B3A0EF}"/>
          </ac:picMkLst>
        </pc:picChg>
        <pc:picChg chg="del mod">
          <ac:chgData name="Robbrecht Eva" userId="92df7e69-258a-47f7-bb78-8d7a50f12c63" providerId="ADAL" clId="{27559068-4DED-4919-941B-95757134DA50}" dt="2024-05-16T11:01:40.023" v="2518" actId="478"/>
          <ac:picMkLst>
            <pc:docMk/>
            <pc:sldMk cId="3004727058" sldId="566"/>
            <ac:picMk id="18" creationId="{8A986BB9-CC0A-0EAE-9BD2-5CC08392AC9C}"/>
          </ac:picMkLst>
        </pc:picChg>
      </pc:sldChg>
      <pc:sldChg chg="delSp modSp add mod ord">
        <pc:chgData name="Robbrecht Eva" userId="92df7e69-258a-47f7-bb78-8d7a50f12c63" providerId="ADAL" clId="{27559068-4DED-4919-941B-95757134DA50}" dt="2024-05-16T12:32:45.815" v="3322" actId="1076"/>
        <pc:sldMkLst>
          <pc:docMk/>
          <pc:sldMk cId="2327524852" sldId="567"/>
        </pc:sldMkLst>
        <pc:spChg chg="mod">
          <ac:chgData name="Robbrecht Eva" userId="92df7e69-258a-47f7-bb78-8d7a50f12c63" providerId="ADAL" clId="{27559068-4DED-4919-941B-95757134DA50}" dt="2024-05-16T11:12:15.388" v="2942" actId="20577"/>
          <ac:spMkLst>
            <pc:docMk/>
            <pc:sldMk cId="2327524852" sldId="567"/>
            <ac:spMk id="2" creationId="{9C15B69C-5440-99DF-9F54-90BAD965E462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5" creationId="{EB2C44C2-A6FE-EEE9-C6DD-E8101A217BC9}"/>
          </ac:spMkLst>
        </pc:spChg>
        <pc:spChg chg="mod">
          <ac:chgData name="Robbrecht Eva" userId="92df7e69-258a-47f7-bb78-8d7a50f12c63" providerId="ADAL" clId="{27559068-4DED-4919-941B-95757134DA50}" dt="2024-05-16T12:30:32.317" v="3295" actId="14100"/>
          <ac:spMkLst>
            <pc:docMk/>
            <pc:sldMk cId="2327524852" sldId="567"/>
            <ac:spMk id="6" creationId="{73BB5EE7-6CFA-8593-79AC-7259D0EAA818}"/>
          </ac:spMkLst>
        </pc:spChg>
        <pc:spChg chg="mod">
          <ac:chgData name="Robbrecht Eva" userId="92df7e69-258a-47f7-bb78-8d7a50f12c63" providerId="ADAL" clId="{27559068-4DED-4919-941B-95757134DA50}" dt="2024-05-16T12:32:45.815" v="3322" actId="1076"/>
          <ac:spMkLst>
            <pc:docMk/>
            <pc:sldMk cId="2327524852" sldId="567"/>
            <ac:spMk id="7" creationId="{5A619568-F1CF-2890-8CA5-0E190B3A3F79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8" creationId="{D2CBF8C1-B152-9A45-CE9A-0F1CF2CB63F0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9" creationId="{98897CE3-77DF-9906-1B46-D264FB291FEB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0" creationId="{10755609-1B44-B3C5-40A0-ADA7E7C59372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1" creationId="{1C1CA7EE-43DE-93FC-9858-93D8121797D1}"/>
          </ac:spMkLst>
        </pc:spChg>
        <pc:spChg chg="mod">
          <ac:chgData name="Robbrecht Eva" userId="92df7e69-258a-47f7-bb78-8d7a50f12c63" providerId="ADAL" clId="{27559068-4DED-4919-941B-95757134DA50}" dt="2024-05-16T12:32:37.624" v="3315" actId="1076"/>
          <ac:spMkLst>
            <pc:docMk/>
            <pc:sldMk cId="2327524852" sldId="567"/>
            <ac:spMk id="12" creationId="{BFB0EEBC-C26B-023D-AE53-CAC43DD30101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5" creationId="{BF2A38D9-3BA7-3FBE-7559-30951019B69A}"/>
          </ac:spMkLst>
        </pc:spChg>
        <pc:spChg chg="mod">
          <ac:chgData name="Robbrecht Eva" userId="92df7e69-258a-47f7-bb78-8d7a50f12c63" providerId="ADAL" clId="{27559068-4DED-4919-941B-95757134DA50}" dt="2024-05-16T12:28:14.724" v="3266" actId="1076"/>
          <ac:spMkLst>
            <pc:docMk/>
            <pc:sldMk cId="2327524852" sldId="567"/>
            <ac:spMk id="16" creationId="{925CC9F0-0231-C298-C4F6-7FE7028833A7}"/>
          </ac:spMkLst>
        </pc:spChg>
        <pc:graphicFrameChg chg="mod">
          <ac:chgData name="Robbrecht Eva" userId="92df7e69-258a-47f7-bb78-8d7a50f12c63" providerId="ADAL" clId="{27559068-4DED-4919-941B-95757134DA50}" dt="2024-05-16T11:11:52.454" v="2926" actId="1035"/>
          <ac:graphicFrameMkLst>
            <pc:docMk/>
            <pc:sldMk cId="2327524852" sldId="567"/>
            <ac:graphicFrameMk id="4" creationId="{14A05F99-1658-A484-B357-6B5988D41D89}"/>
          </ac:graphicFrameMkLst>
        </pc:graphicFrameChg>
        <pc:picChg chg="del mod">
          <ac:chgData name="Robbrecht Eva" userId="92df7e69-258a-47f7-bb78-8d7a50f12c63" providerId="ADAL" clId="{27559068-4DED-4919-941B-95757134DA50}" dt="2024-05-16T11:06:55.752" v="2665" actId="478"/>
          <ac:picMkLst>
            <pc:docMk/>
            <pc:sldMk cId="2327524852" sldId="567"/>
            <ac:picMk id="13" creationId="{608B6875-CE04-8D51-472C-F09502B3A0EF}"/>
          </ac:picMkLst>
        </pc:picChg>
        <pc:cxnChg chg="del mod">
          <ac:chgData name="Robbrecht Eva" userId="92df7e69-258a-47f7-bb78-8d7a50f12c63" providerId="ADAL" clId="{27559068-4DED-4919-941B-95757134DA50}" dt="2024-05-16T12:32:03.045" v="3301" actId="478"/>
          <ac:cxnSpMkLst>
            <pc:docMk/>
            <pc:sldMk cId="2327524852" sldId="567"/>
            <ac:cxnSpMk id="14" creationId="{226A6A4A-4EC4-E813-96B2-17A939026328}"/>
          </ac:cxnSpMkLst>
        </pc:cxnChg>
      </pc:sldChg>
      <pc:sldChg chg="modSp add del mod">
        <pc:chgData name="Robbrecht Eva" userId="92df7e69-258a-47f7-bb78-8d7a50f12c63" providerId="ADAL" clId="{27559068-4DED-4919-941B-95757134DA50}" dt="2024-05-16T11:12:16.943" v="2943" actId="47"/>
        <pc:sldMkLst>
          <pc:docMk/>
          <pc:sldMk cId="3999117526" sldId="568"/>
        </pc:sldMkLst>
        <pc:spChg chg="mod">
          <ac:chgData name="Robbrecht Eva" userId="92df7e69-258a-47f7-bb78-8d7a50f12c63" providerId="ADAL" clId="{27559068-4DED-4919-941B-95757134DA50}" dt="2024-05-16T11:12:00.327" v="2938" actId="20577"/>
          <ac:spMkLst>
            <pc:docMk/>
            <pc:sldMk cId="3999117526" sldId="568"/>
            <ac:spMk id="2" creationId="{9C15B69C-5440-99DF-9F54-90BAD965E462}"/>
          </ac:spMkLst>
        </pc:spChg>
      </pc:sldChg>
      <pc:sldChg chg="addSp delSp modSp add mod">
        <pc:chgData name="Robbrecht Eva" userId="92df7e69-258a-47f7-bb78-8d7a50f12c63" providerId="ADAL" clId="{27559068-4DED-4919-941B-95757134DA50}" dt="2024-05-16T12:33:07.982" v="3324"/>
        <pc:sldMkLst>
          <pc:docMk/>
          <pc:sldMk cId="874694441" sldId="569"/>
        </pc:sldMkLst>
        <pc:spChg chg="mod">
          <ac:chgData name="Robbrecht Eva" userId="92df7e69-258a-47f7-bb78-8d7a50f12c63" providerId="ADAL" clId="{27559068-4DED-4919-941B-95757134DA50}" dt="2024-05-16T11:12:13.101" v="2941" actId="20577"/>
          <ac:spMkLst>
            <pc:docMk/>
            <pc:sldMk cId="874694441" sldId="569"/>
            <ac:spMk id="2" creationId="{9C15B69C-5440-99DF-9F54-90BAD965E462}"/>
          </ac:spMkLst>
        </pc:spChg>
        <pc:spChg chg="mod">
          <ac:chgData name="Robbrecht Eva" userId="92df7e69-258a-47f7-bb78-8d7a50f12c63" providerId="ADAL" clId="{27559068-4DED-4919-941B-95757134DA50}" dt="2024-05-16T12:30:37.005" v="3296" actId="14100"/>
          <ac:spMkLst>
            <pc:docMk/>
            <pc:sldMk cId="874694441" sldId="569"/>
            <ac:spMk id="6" creationId="{73BB5EE7-6CFA-8593-79AC-7259D0EAA818}"/>
          </ac:spMkLst>
        </pc:spChg>
        <pc:spChg chg="del mod">
          <ac:chgData name="Robbrecht Eva" userId="92df7e69-258a-47f7-bb78-8d7a50f12c63" providerId="ADAL" clId="{27559068-4DED-4919-941B-95757134DA50}" dt="2024-05-16T12:33:03.403" v="3323" actId="478"/>
          <ac:spMkLst>
            <pc:docMk/>
            <pc:sldMk cId="874694441" sldId="569"/>
            <ac:spMk id="12" creationId="{BFB0EEBC-C26B-023D-AE53-CAC43DD30101}"/>
          </ac:spMkLst>
        </pc:spChg>
        <pc:spChg chg="add mod ord">
          <ac:chgData name="Robbrecht Eva" userId="92df7e69-258a-47f7-bb78-8d7a50f12c63" providerId="ADAL" clId="{27559068-4DED-4919-941B-95757134DA50}" dt="2024-05-16T12:28:41.652" v="3269" actId="167"/>
          <ac:spMkLst>
            <pc:docMk/>
            <pc:sldMk cId="874694441" sldId="569"/>
            <ac:spMk id="13" creationId="{637F262E-E3EF-E817-152F-9E114A4D3C9C}"/>
          </ac:spMkLst>
        </pc:spChg>
        <pc:spChg chg="del">
          <ac:chgData name="Robbrecht Eva" userId="92df7e69-258a-47f7-bb78-8d7a50f12c63" providerId="ADAL" clId="{27559068-4DED-4919-941B-95757134DA50}" dt="2024-05-16T12:28:37.339" v="3267" actId="478"/>
          <ac:spMkLst>
            <pc:docMk/>
            <pc:sldMk cId="874694441" sldId="569"/>
            <ac:spMk id="16" creationId="{925CC9F0-0231-C298-C4F6-7FE7028833A7}"/>
          </ac:spMkLst>
        </pc:spChg>
        <pc:spChg chg="add mod">
          <ac:chgData name="Robbrecht Eva" userId="92df7e69-258a-47f7-bb78-8d7a50f12c63" providerId="ADAL" clId="{27559068-4DED-4919-941B-95757134DA50}" dt="2024-05-16T12:33:07.982" v="3324"/>
          <ac:spMkLst>
            <pc:docMk/>
            <pc:sldMk cId="874694441" sldId="569"/>
            <ac:spMk id="17" creationId="{60F91A6E-4020-CBDD-5A20-24D91B0C45A3}"/>
          </ac:spMkLst>
        </pc:spChg>
        <pc:picChg chg="add mod">
          <ac:chgData name="Robbrecht Eva" userId="92df7e69-258a-47f7-bb78-8d7a50f12c63" providerId="ADAL" clId="{27559068-4DED-4919-941B-95757134DA50}" dt="2024-05-16T11:12:11.198" v="2940"/>
          <ac:picMkLst>
            <pc:docMk/>
            <pc:sldMk cId="874694441" sldId="569"/>
            <ac:picMk id="3" creationId="{17F996CF-922F-2179-1F1A-69D0CCD32261}"/>
          </ac:picMkLst>
        </pc:picChg>
        <pc:cxnChg chg="del">
          <ac:chgData name="Robbrecht Eva" userId="92df7e69-258a-47f7-bb78-8d7a50f12c63" providerId="ADAL" clId="{27559068-4DED-4919-941B-95757134DA50}" dt="2024-05-16T12:32:06.274" v="3302" actId="478"/>
          <ac:cxnSpMkLst>
            <pc:docMk/>
            <pc:sldMk cId="874694441" sldId="569"/>
            <ac:cxnSpMk id="14" creationId="{226A6A4A-4EC4-E813-96B2-17A939026328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16T13:04:43.646" v="3731" actId="20577"/>
        <pc:sldMkLst>
          <pc:docMk/>
          <pc:sldMk cId="1516744919" sldId="570"/>
        </pc:sldMkLst>
        <pc:spChg chg="add mod">
          <ac:chgData name="Robbrecht Eva" userId="92df7e69-258a-47f7-bb78-8d7a50f12c63" providerId="ADAL" clId="{27559068-4DED-4919-941B-95757134DA50}" dt="2024-05-16T13:02:09.791" v="3625" actId="20577"/>
          <ac:spMkLst>
            <pc:docMk/>
            <pc:sldMk cId="1516744919" sldId="570"/>
            <ac:spMk id="2" creationId="{15CA2E39-092F-49B9-2CAB-F44C9363E96C}"/>
          </ac:spMkLst>
        </pc:spChg>
        <pc:spChg chg="add mod">
          <ac:chgData name="Robbrecht Eva" userId="92df7e69-258a-47f7-bb78-8d7a50f12c63" providerId="ADAL" clId="{27559068-4DED-4919-941B-95757134DA50}" dt="2024-05-16T13:04:43.646" v="3731" actId="20577"/>
          <ac:spMkLst>
            <pc:docMk/>
            <pc:sldMk cId="1516744919" sldId="570"/>
            <ac:spMk id="4" creationId="{BEAE4633-A02A-CAA8-D2DD-47327B4B1EB5}"/>
          </ac:spMkLst>
        </pc:spChg>
        <pc:graphicFrameChg chg="add del mod">
          <ac:chgData name="Robbrecht Eva" userId="92df7e69-258a-47f7-bb78-8d7a50f12c63" providerId="ADAL" clId="{27559068-4DED-4919-941B-95757134DA50}" dt="2024-05-16T13:04:27.452" v="3725" actId="478"/>
          <ac:graphicFrameMkLst>
            <pc:docMk/>
            <pc:sldMk cId="1516744919" sldId="570"/>
            <ac:graphicFrameMk id="3" creationId="{100A9CDB-0E4E-B35D-1307-9A911B77CA17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40.045" v="3728" actId="1076"/>
          <ac:graphicFrameMkLst>
            <pc:docMk/>
            <pc:sldMk cId="1516744919" sldId="570"/>
            <ac:graphicFrameMk id="5" creationId="{8947F5EA-8D64-2DED-43D7-06452D4C1AF2}"/>
          </ac:graphicFrameMkLst>
        </pc:graphicFrameChg>
      </pc:sldChg>
      <pc:sldChg chg="addSp modSp add mod ord">
        <pc:chgData name="Robbrecht Eva" userId="92df7e69-258a-47f7-bb78-8d7a50f12c63" providerId="ADAL" clId="{27559068-4DED-4919-941B-95757134DA50}" dt="2024-05-16T13:06:12.978" v="3765" actId="14100"/>
        <pc:sldMkLst>
          <pc:docMk/>
          <pc:sldMk cId="942604637" sldId="571"/>
        </pc:sldMkLst>
        <pc:spChg chg="add mod">
          <ac:chgData name="Robbrecht Eva" userId="92df7e69-258a-47f7-bb78-8d7a50f12c63" providerId="ADAL" clId="{27559068-4DED-4919-941B-95757134DA50}" dt="2024-05-16T13:05:23.899" v="3735" actId="13822"/>
          <ac:spMkLst>
            <pc:docMk/>
            <pc:sldMk cId="942604637" sldId="571"/>
            <ac:spMk id="2" creationId="{C2587C27-8413-FB42-211E-36407B739FF0}"/>
          </ac:spMkLst>
        </pc:spChg>
        <pc:spChg chg="add mod">
          <ac:chgData name="Robbrecht Eva" userId="92df7e69-258a-47f7-bb78-8d7a50f12c63" providerId="ADAL" clId="{27559068-4DED-4919-941B-95757134DA50}" dt="2024-05-16T13:06:12.978" v="3765" actId="14100"/>
          <ac:spMkLst>
            <pc:docMk/>
            <pc:sldMk cId="942604637" sldId="571"/>
            <ac:spMk id="4" creationId="{AB7FA3CB-F0F2-F5C6-3394-9610738E357C}"/>
          </ac:spMkLst>
        </pc:spChg>
        <pc:graphicFrameChg chg="mod">
          <ac:chgData name="Robbrecht Eva" userId="92df7e69-258a-47f7-bb78-8d7a50f12c63" providerId="ADAL" clId="{27559068-4DED-4919-941B-95757134DA50}" dt="2024-05-16T13:05:54.033" v="3759" actId="207"/>
          <ac:graphicFrameMkLst>
            <pc:docMk/>
            <pc:sldMk cId="942604637" sldId="571"/>
            <ac:graphicFrameMk id="8" creationId="{7BB5592E-9590-0751-50AE-447C05BC753F}"/>
          </ac:graphicFrameMkLst>
        </pc:graphicFrameChg>
      </pc:sldChg>
      <pc:sldChg chg="addSp delSp modSp add mod">
        <pc:chgData name="Robbrecht Eva" userId="92df7e69-258a-47f7-bb78-8d7a50f12c63" providerId="ADAL" clId="{27559068-4DED-4919-941B-95757134DA50}" dt="2024-05-16T13:04:16.893" v="3724" actId="1076"/>
        <pc:sldMkLst>
          <pc:docMk/>
          <pc:sldMk cId="3642779712" sldId="572"/>
        </pc:sldMkLst>
        <pc:spChg chg="mod">
          <ac:chgData name="Robbrecht Eva" userId="92df7e69-258a-47f7-bb78-8d7a50f12c63" providerId="ADAL" clId="{27559068-4DED-4919-941B-95757134DA50}" dt="2024-05-16T13:03:09.048" v="3686" actId="20577"/>
          <ac:spMkLst>
            <pc:docMk/>
            <pc:sldMk cId="3642779712" sldId="572"/>
            <ac:spMk id="4" creationId="{BEAE4633-A02A-CAA8-D2DD-47327B4B1EB5}"/>
          </ac:spMkLst>
        </pc:spChg>
        <pc:spChg chg="add mod">
          <ac:chgData name="Robbrecht Eva" userId="92df7e69-258a-47f7-bb78-8d7a50f12c63" providerId="ADAL" clId="{27559068-4DED-4919-941B-95757134DA50}" dt="2024-05-16T13:03:29.163" v="3716" actId="20577"/>
          <ac:spMkLst>
            <pc:docMk/>
            <pc:sldMk cId="3642779712" sldId="572"/>
            <ac:spMk id="6" creationId="{06124659-9CF6-5FE7-5A30-F661E85F048D}"/>
          </ac:spMkLst>
        </pc:spChg>
        <pc:graphicFrameChg chg="del">
          <ac:chgData name="Robbrecht Eva" userId="92df7e69-258a-47f7-bb78-8d7a50f12c63" providerId="ADAL" clId="{27559068-4DED-4919-941B-95757134DA50}" dt="2024-05-16T13:02:31.417" v="3627" actId="478"/>
          <ac:graphicFrameMkLst>
            <pc:docMk/>
            <pc:sldMk cId="3642779712" sldId="572"/>
            <ac:graphicFrameMk id="3" creationId="{100A9CDB-0E4E-B35D-1307-9A911B77CA17}"/>
          </ac:graphicFrameMkLst>
        </pc:graphicFrameChg>
        <pc:graphicFrameChg chg="add del mod">
          <ac:chgData name="Robbrecht Eva" userId="92df7e69-258a-47f7-bb78-8d7a50f12c63" providerId="ADAL" clId="{27559068-4DED-4919-941B-95757134DA50}" dt="2024-05-16T13:04:13.623" v="3722" actId="478"/>
          <ac:graphicFrameMkLst>
            <pc:docMk/>
            <pc:sldMk cId="3642779712" sldId="572"/>
            <ac:graphicFrameMk id="5" creationId="{6909D669-8885-6F44-419F-02D5E1D85DAF}"/>
          </ac:graphicFrameMkLst>
        </pc:graphicFrameChg>
        <pc:graphicFrameChg chg="add del mod">
          <ac:chgData name="Robbrecht Eva" userId="92df7e69-258a-47f7-bb78-8d7a50f12c63" providerId="ADAL" clId="{27559068-4DED-4919-941B-95757134DA50}" dt="2024-05-16T13:04:01.920" v="3719" actId="478"/>
          <ac:graphicFrameMkLst>
            <pc:docMk/>
            <pc:sldMk cId="3642779712" sldId="572"/>
            <ac:graphicFrameMk id="7" creationId="{AF80FF87-CDE2-61B8-0F0E-6971102B73C1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05.579" v="3721" actId="1076"/>
          <ac:graphicFrameMkLst>
            <pc:docMk/>
            <pc:sldMk cId="3642779712" sldId="572"/>
            <ac:graphicFrameMk id="8" creationId="{DC63DE8E-6CED-A7F7-6755-A12EC4F99FCA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16.893" v="3724" actId="1076"/>
          <ac:graphicFrameMkLst>
            <pc:docMk/>
            <pc:sldMk cId="3642779712" sldId="572"/>
            <ac:graphicFrameMk id="9" creationId="{0C7CAE6D-D279-DDDC-F9BE-3FF90089A600}"/>
          </ac:graphicFrameMkLst>
        </pc:graphicFrameChg>
      </pc:sldChg>
    </pc:docChg>
  </pc:docChgLst>
  <pc:docChgLst>
    <pc:chgData name="Verbeeck William" userId="S::william.verbeeck@vlaanderen.be::9b98557d-4638-497e-9b40-4f2c2b1c3415" providerId="AD" clId="Web-{87F8D645-D3F4-A222-50F6-F4D2EBC905EA}"/>
    <pc:docChg chg="modSld">
      <pc:chgData name="Verbeeck William" userId="S::william.verbeeck@vlaanderen.be::9b98557d-4638-497e-9b40-4f2c2b1c3415" providerId="AD" clId="Web-{87F8D645-D3F4-A222-50F6-F4D2EBC905EA}" dt="2024-04-12T12:37:00.427" v="8" actId="1076"/>
      <pc:docMkLst>
        <pc:docMk/>
      </pc:docMkLst>
      <pc:sldChg chg="modSp">
        <pc:chgData name="Verbeeck William" userId="S::william.verbeeck@vlaanderen.be::9b98557d-4638-497e-9b40-4f2c2b1c3415" providerId="AD" clId="Web-{87F8D645-D3F4-A222-50F6-F4D2EBC905EA}" dt="2024-04-12T12:37:00.427" v="8" actId="1076"/>
        <pc:sldMkLst>
          <pc:docMk/>
          <pc:sldMk cId="0" sldId="327"/>
        </pc:sldMkLst>
        <pc:grpChg chg="mod">
          <ac:chgData name="Verbeeck William" userId="S::william.verbeeck@vlaanderen.be::9b98557d-4638-497e-9b40-4f2c2b1c3415" providerId="AD" clId="Web-{87F8D645-D3F4-A222-50F6-F4D2EBC905EA}" dt="2024-04-12T12:37:00.427" v="8" actId="1076"/>
          <ac:grpSpMkLst>
            <pc:docMk/>
            <pc:sldMk cId="0" sldId="327"/>
            <ac:grpSpMk id="3622" creationId="{00000000-0000-0000-0000-000000000000}"/>
          </ac:grpSpMkLst>
        </pc:grpChg>
      </pc:sldChg>
      <pc:sldChg chg="modSp">
        <pc:chgData name="Verbeeck William" userId="S::william.verbeeck@vlaanderen.be::9b98557d-4638-497e-9b40-4f2c2b1c3415" providerId="AD" clId="Web-{87F8D645-D3F4-A222-50F6-F4D2EBC905EA}" dt="2024-04-12T12:35:58.566" v="1" actId="1076"/>
        <pc:sldMkLst>
          <pc:docMk/>
          <pc:sldMk cId="2223674203" sldId="476"/>
        </pc:sldMkLst>
        <pc:spChg chg="mod">
          <ac:chgData name="Verbeeck William" userId="S::william.verbeeck@vlaanderen.be::9b98557d-4638-497e-9b40-4f2c2b1c3415" providerId="AD" clId="Web-{87F8D645-D3F4-A222-50F6-F4D2EBC905EA}" dt="2024-04-12T12:35:58.550" v="0" actId="1076"/>
          <ac:spMkLst>
            <pc:docMk/>
            <pc:sldMk cId="2223674203" sldId="476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5:58.566" v="1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11.285" v="3" actId="1076"/>
        <pc:sldMkLst>
          <pc:docMk/>
          <pc:sldMk cId="4020935369" sldId="477"/>
        </pc:sldMkLst>
        <pc:spChg chg="mod">
          <ac:chgData name="Verbeeck William" userId="S::william.verbeeck@vlaanderen.be::9b98557d-4638-497e-9b40-4f2c2b1c3415" providerId="AD" clId="Web-{87F8D645-D3F4-A222-50F6-F4D2EBC905EA}" dt="2024-04-12T12:36:11.285" v="2" actId="1076"/>
          <ac:spMkLst>
            <pc:docMk/>
            <pc:sldMk cId="4020935369" sldId="477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11.285" v="3" actId="1076"/>
          <ac:picMkLst>
            <pc:docMk/>
            <pc:sldMk cId="4020935369" sldId="477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21.520" v="5" actId="1076"/>
        <pc:sldMkLst>
          <pc:docMk/>
          <pc:sldMk cId="3433123951" sldId="478"/>
        </pc:sldMkLst>
        <pc:spChg chg="mod">
          <ac:chgData name="Verbeeck William" userId="S::william.verbeeck@vlaanderen.be::9b98557d-4638-497e-9b40-4f2c2b1c3415" providerId="AD" clId="Web-{87F8D645-D3F4-A222-50F6-F4D2EBC905EA}" dt="2024-04-12T12:36:21.520" v="4" actId="1076"/>
          <ac:spMkLst>
            <pc:docMk/>
            <pc:sldMk cId="3433123951" sldId="478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21.520" v="5" actId="1076"/>
          <ac:picMkLst>
            <pc:docMk/>
            <pc:sldMk cId="3433123951" sldId="478"/>
            <ac:picMk id="10" creationId="{E5BCCE69-56BA-40D8-1E97-3EC61ED6F185}"/>
          </ac:picMkLst>
        </pc:picChg>
      </pc:sldChg>
    </pc:docChg>
  </pc:docChgLst>
  <pc:docChgLst>
    <pc:chgData name="Martens Isabaut" userId="e09322b7-9ba5-4ec2-b519-a79663da6881" providerId="ADAL" clId="{021AF4CC-DB5B-4367-9BFE-574E5D492BCF}"/>
    <pc:docChg chg="custSel delSld modSld">
      <pc:chgData name="Martens Isabaut" userId="e09322b7-9ba5-4ec2-b519-a79663da6881" providerId="ADAL" clId="{021AF4CC-DB5B-4367-9BFE-574E5D492BCF}" dt="2024-05-06T06:56:59.982" v="34" actId="1076"/>
      <pc:docMkLst>
        <pc:docMk/>
      </pc:docMkLst>
      <pc:sldChg chg="modSp mod addCm">
        <pc:chgData name="Martens Isabaut" userId="e09322b7-9ba5-4ec2-b519-a79663da6881" providerId="ADAL" clId="{021AF4CC-DB5B-4367-9BFE-574E5D492BCF}" dt="2024-04-26T15:42:50.530" v="24"/>
        <pc:sldMkLst>
          <pc:docMk/>
          <pc:sldMk cId="0" sldId="260"/>
        </pc:sldMkLst>
        <pc:graphicFrameChg chg="mod modGraphic">
          <ac:chgData name="Martens Isabaut" userId="e09322b7-9ba5-4ec2-b519-a79663da6881" providerId="ADAL" clId="{021AF4CC-DB5B-4367-9BFE-574E5D492BCF}" dt="2024-04-26T15:42:39.210" v="23" actId="5793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2:50.530" v="24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79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2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3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4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7"/>
        </pc:sldMkLst>
      </pc:sldChg>
      <pc:sldChg chg="addCm">
        <pc:chgData name="Martens Isabaut" userId="e09322b7-9ba5-4ec2-b519-a79663da6881" providerId="ADAL" clId="{021AF4CC-DB5B-4367-9BFE-574E5D492BCF}" dt="2024-04-26T15:44:45.101" v="26"/>
        <pc:sldMkLst>
          <pc:docMk/>
          <pc:sldMk cId="0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4:45.101" v="26"/>
              <pc2:cmMkLst xmlns:pc2="http://schemas.microsoft.com/office/powerpoint/2019/9/main/command">
                <pc:docMk/>
                <pc:sldMk cId="0" sldId="304"/>
                <pc2:cmMk id="{BCEE56B1-BBCE-4835-A421-9233BD4140DD}"/>
              </pc2:cmMkLst>
            </pc226:cmChg>
          </p:ext>
        </pc:extLst>
      </pc:sldChg>
      <pc:sldChg chg="addSp delSp modSp mod">
        <pc:chgData name="Martens Isabaut" userId="e09322b7-9ba5-4ec2-b519-a79663da6881" providerId="ADAL" clId="{021AF4CC-DB5B-4367-9BFE-574E5D492BCF}" dt="2024-05-06T06:56:59.982" v="34" actId="1076"/>
        <pc:sldMkLst>
          <pc:docMk/>
          <pc:sldMk cId="0" sldId="332"/>
        </pc:sldMkLst>
        <pc:picChg chg="add mod ord">
          <ac:chgData name="Martens Isabaut" userId="e09322b7-9ba5-4ec2-b519-a79663da6881" providerId="ADAL" clId="{021AF4CC-DB5B-4367-9BFE-574E5D492BCF}" dt="2024-05-06T06:56:59.982" v="34" actId="1076"/>
          <ac:picMkLst>
            <pc:docMk/>
            <pc:sldMk cId="0" sldId="332"/>
            <ac:picMk id="3" creationId="{F4EFCB69-1E76-614F-C79E-78DBDECB3EE2}"/>
          </ac:picMkLst>
        </pc:picChg>
        <pc:picChg chg="del">
          <ac:chgData name="Martens Isabaut" userId="e09322b7-9ba5-4ec2-b519-a79663da6881" providerId="ADAL" clId="{021AF4CC-DB5B-4367-9BFE-574E5D492BCF}" dt="2024-05-06T06:56:46.574" v="30" actId="478"/>
          <ac:picMkLst>
            <pc:docMk/>
            <pc:sldMk cId="0" sldId="332"/>
            <ac:picMk id="172" creationId="{00000000-0000-0000-0000-000000000000}"/>
          </ac:picMkLst>
        </pc:picChg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2842746728" sldId="434"/>
        </pc:sldMkLst>
      </pc:sldChg>
      <pc:sldChg chg="modCm">
        <pc:chgData name="Martens Isabaut" userId="e09322b7-9ba5-4ec2-b519-a79663da6881" providerId="ADAL" clId="{021AF4CC-DB5B-4367-9BFE-574E5D492BCF}" dt="2024-05-06T06:34:51.559" v="2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ens Isabaut" userId="e09322b7-9ba5-4ec2-b519-a79663da6881" providerId="ADAL" clId="{021AF4CC-DB5B-4367-9BFE-574E5D492BCF}" dt="2024-05-06T06:34:51.559" v="2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646495982" sldId="479"/>
        </pc:sldMkLst>
      </pc:sldChg>
    </pc:docChg>
  </pc:docChgLst>
  <pc:docChgLst>
    <pc:chgData name="Martens Isabaut" userId="S::isabaut.martens@vlaanderen.be::e09322b7-9ba5-4ec2-b519-a79663da6881" providerId="AD" clId="Web-{929B663D-8079-50A6-0346-829C952C190D}"/>
    <pc:docChg chg="delSld modSld">
      <pc:chgData name="Martens Isabaut" userId="S::isabaut.martens@vlaanderen.be::e09322b7-9ba5-4ec2-b519-a79663da6881" providerId="AD" clId="Web-{929B663D-8079-50A6-0346-829C952C190D}" dt="2024-05-20T19:56:29.188" v="3" actId="1076"/>
      <pc:docMkLst>
        <pc:docMk/>
      </pc:docMkLst>
      <pc:sldChg chg="del">
        <pc:chgData name="Martens Isabaut" userId="S::isabaut.martens@vlaanderen.be::e09322b7-9ba5-4ec2-b519-a79663da6881" providerId="AD" clId="Web-{929B663D-8079-50A6-0346-829C952C190D}" dt="2024-05-20T19:55:40.155" v="2"/>
        <pc:sldMkLst>
          <pc:docMk/>
          <pc:sldMk cId="0" sldId="262"/>
        </pc:sldMkLst>
      </pc:sldChg>
      <pc:sldChg chg="del">
        <pc:chgData name="Martens Isabaut" userId="S::isabaut.martens@vlaanderen.be::e09322b7-9ba5-4ec2-b519-a79663da6881" providerId="AD" clId="Web-{929B663D-8079-50A6-0346-829C952C190D}" dt="2024-05-20T19:55:38.233" v="0"/>
        <pc:sldMkLst>
          <pc:docMk/>
          <pc:sldMk cId="2259732236" sldId="363"/>
        </pc:sldMkLst>
      </pc:sldChg>
      <pc:sldChg chg="del">
        <pc:chgData name="Martens Isabaut" userId="S::isabaut.martens@vlaanderen.be::e09322b7-9ba5-4ec2-b519-a79663da6881" providerId="AD" clId="Web-{929B663D-8079-50A6-0346-829C952C190D}" dt="2024-05-20T19:55:39.545" v="1"/>
        <pc:sldMkLst>
          <pc:docMk/>
          <pc:sldMk cId="1521185938" sldId="368"/>
        </pc:sldMkLst>
      </pc:sldChg>
      <pc:sldChg chg="modSp">
        <pc:chgData name="Martens Isabaut" userId="S::isabaut.martens@vlaanderen.be::e09322b7-9ba5-4ec2-b519-a79663da6881" providerId="AD" clId="Web-{929B663D-8079-50A6-0346-829C952C190D}" dt="2024-05-20T19:56:29.188" v="3" actId="1076"/>
        <pc:sldMkLst>
          <pc:docMk/>
          <pc:sldMk cId="681971892" sldId="525"/>
        </pc:sldMkLst>
        <pc:picChg chg="mod">
          <ac:chgData name="Martens Isabaut" userId="S::isabaut.martens@vlaanderen.be::e09322b7-9ba5-4ec2-b519-a79663da6881" providerId="AD" clId="Web-{929B663D-8079-50A6-0346-829C952C190D}" dt="2024-05-20T19:56:29.188" v="3" actId="1076"/>
          <ac:picMkLst>
            <pc:docMk/>
            <pc:sldMk cId="681971892" sldId="525"/>
            <ac:picMk id="2" creationId="{B2CBF34A-371F-3C68-64FD-9B902B11DF59}"/>
          </ac:picMkLst>
        </pc:picChg>
      </pc:sldChg>
    </pc:docChg>
  </pc:docChgLst>
  <pc:docChgLst>
    <pc:chgData name="Martens Isabaut" userId="S::isabaut.martens@vlaanderen.be::e09322b7-9ba5-4ec2-b519-a79663da6881" providerId="AD" clId="Web-{90BE6DBE-3E10-958A-1F28-1AD8A6B0D76E}"/>
    <pc:docChg chg="modSld">
      <pc:chgData name="Martens Isabaut" userId="S::isabaut.martens@vlaanderen.be::e09322b7-9ba5-4ec2-b519-a79663da6881" providerId="AD" clId="Web-{90BE6DBE-3E10-958A-1F28-1AD8A6B0D76E}" dt="2024-03-27T08:08:52.252" v="1" actId="1076"/>
      <pc:docMkLst>
        <pc:docMk/>
      </pc:docMkLst>
      <pc:sldChg chg="modSp">
        <pc:chgData name="Martens Isabaut" userId="S::isabaut.martens@vlaanderen.be::e09322b7-9ba5-4ec2-b519-a79663da6881" providerId="AD" clId="Web-{90BE6DBE-3E10-958A-1F28-1AD8A6B0D76E}" dt="2024-03-27T08:08:52.252" v="1" actId="1076"/>
        <pc:sldMkLst>
          <pc:docMk/>
          <pc:sldMk cId="0" sldId="332"/>
        </pc:sldMkLst>
        <pc:picChg chg="mod">
          <ac:chgData name="Martens Isabaut" userId="S::isabaut.martens@vlaanderen.be::e09322b7-9ba5-4ec2-b519-a79663da6881" providerId="AD" clId="Web-{90BE6DBE-3E10-958A-1F28-1AD8A6B0D76E}" dt="2024-03-27T08:08:52.252" v="1" actId="1076"/>
          <ac:picMkLst>
            <pc:docMk/>
            <pc:sldMk cId="0" sldId="332"/>
            <ac:picMk id="172" creationId="{00000000-0000-0000-0000-000000000000}"/>
          </ac:picMkLst>
        </pc:picChg>
      </pc:sldChg>
    </pc:docChg>
  </pc:docChgLst>
  <pc:docChgLst>
    <pc:chgData name="Martens Isabaut" userId="S::isabaut.martens@vlaanderen.be::e09322b7-9ba5-4ec2-b519-a79663da6881" providerId="AD" clId="Web-{78B8DCA2-A16A-D793-2C07-8B1D28273692}"/>
    <pc:docChg chg="addSld delSld modSld sldOrd">
      <pc:chgData name="Martens Isabaut" userId="S::isabaut.martens@vlaanderen.be::e09322b7-9ba5-4ec2-b519-a79663da6881" providerId="AD" clId="Web-{78B8DCA2-A16A-D793-2C07-8B1D28273692}" dt="2024-04-08T06:53:52.302" v="262" actId="1076"/>
      <pc:docMkLst>
        <pc:docMk/>
      </pc:docMkLst>
      <pc:sldChg chg="modSp">
        <pc:chgData name="Martens Isabaut" userId="S::isabaut.martens@vlaanderen.be::e09322b7-9ba5-4ec2-b519-a79663da6881" providerId="AD" clId="Web-{78B8DCA2-A16A-D793-2C07-8B1D28273692}" dt="2024-04-08T06:27:21.986" v="59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78B8DCA2-A16A-D793-2C07-8B1D28273692}" dt="2024-04-08T06:27:21.986" v="59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ord">
        <pc:chgData name="Martens Isabaut" userId="S::isabaut.martens@vlaanderen.be::e09322b7-9ba5-4ec2-b519-a79663da6881" providerId="AD" clId="Web-{78B8DCA2-A16A-D793-2C07-8B1D28273692}" dt="2024-04-08T06:41:27.770" v="214"/>
        <pc:sldMkLst>
          <pc:docMk/>
          <pc:sldMk cId="0" sldId="289"/>
        </pc:sldMkLst>
      </pc:sldChg>
      <pc:sldChg chg="modSp ord">
        <pc:chgData name="Martens Isabaut" userId="S::isabaut.martens@vlaanderen.be::e09322b7-9ba5-4ec2-b519-a79663da6881" providerId="AD" clId="Web-{78B8DCA2-A16A-D793-2C07-8B1D28273692}" dt="2024-04-08T06:41:27.770" v="213"/>
        <pc:sldMkLst>
          <pc:docMk/>
          <pc:sldMk cId="0" sldId="290"/>
        </pc:sldMkLst>
        <pc:spChg chg="mod">
          <ac:chgData name="Martens Isabaut" userId="S::isabaut.martens@vlaanderen.be::e09322b7-9ba5-4ec2-b519-a79663da6881" providerId="AD" clId="Web-{78B8DCA2-A16A-D793-2C07-8B1D28273692}" dt="2024-04-08T06:28:17.284" v="73" actId="20577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45.316" v="77" actId="1076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23.190" v="74" actId="1076"/>
          <ac:spMkLst>
            <pc:docMk/>
            <pc:sldMk cId="0" sldId="290"/>
            <ac:spMk id="770" creationId="{00000000-0000-0000-0000-000000000000}"/>
          </ac:spMkLst>
        </pc:spChg>
      </pc:sldChg>
      <pc:sldChg chg="ord">
        <pc:chgData name="Martens Isabaut" userId="S::isabaut.martens@vlaanderen.be::e09322b7-9ba5-4ec2-b519-a79663da6881" providerId="AD" clId="Web-{78B8DCA2-A16A-D793-2C07-8B1D28273692}" dt="2024-04-08T06:41:27.770" v="212"/>
        <pc:sldMkLst>
          <pc:docMk/>
          <pc:sldMk cId="0" sldId="292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9"/>
        <pc:sldMkLst>
          <pc:docMk/>
          <pc:sldMk cId="0" sldId="298"/>
        </pc:sldMkLst>
      </pc:sldChg>
      <pc:sldChg chg="modSp">
        <pc:chgData name="Martens Isabaut" userId="S::isabaut.martens@vlaanderen.be::e09322b7-9ba5-4ec2-b519-a79663da6881" providerId="AD" clId="Web-{78B8DCA2-A16A-D793-2C07-8B1D28273692}" dt="2024-04-08T06:53:52.302" v="262" actId="1076"/>
        <pc:sldMkLst>
          <pc:docMk/>
          <pc:sldMk cId="0" sldId="315"/>
        </pc:sldMkLst>
        <pc:spChg chg="mod">
          <ac:chgData name="Martens Isabaut" userId="S::isabaut.martens@vlaanderen.be::e09322b7-9ba5-4ec2-b519-a79663da6881" providerId="AD" clId="Web-{78B8DCA2-A16A-D793-2C07-8B1D28273692}" dt="2024-04-08T06:53:47.630" v="261" actId="1076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53:52.302" v="262" actId="1076"/>
          <ac:spMkLst>
            <pc:docMk/>
            <pc:sldMk cId="0" sldId="315"/>
            <ac:spMk id="107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8B8DCA2-A16A-D793-2C07-8B1D28273692}" dt="2024-04-08T06:34:46.980" v="185" actId="20577"/>
        <pc:sldMkLst>
          <pc:docMk/>
          <pc:sldMk cId="873607123" sldId="324"/>
        </pc:sldMkLst>
        <pc:spChg chg="mod">
          <ac:chgData name="Martens Isabaut" userId="S::isabaut.martens@vlaanderen.be::e09322b7-9ba5-4ec2-b519-a79663da6881" providerId="AD" clId="Web-{78B8DCA2-A16A-D793-2C07-8B1D28273692}" dt="2024-04-08T06:34:46.980" v="185" actId="20577"/>
          <ac:spMkLst>
            <pc:docMk/>
            <pc:sldMk cId="873607123" sldId="324"/>
            <ac:spMk id="78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765" v="258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8"/>
        <pc:sldMkLst>
          <pc:docMk/>
          <pc:sldMk cId="4113044408" sldId="373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7"/>
        <pc:sldMkLst>
          <pc:docMk/>
          <pc:sldMk cId="2668448455" sldId="398"/>
        </pc:sldMkLst>
      </pc:sldChg>
      <pc:sldChg chg="modSp mod modShow">
        <pc:chgData name="Martens Isabaut" userId="S::isabaut.martens@vlaanderen.be::e09322b7-9ba5-4ec2-b519-a79663da6881" providerId="AD" clId="Web-{78B8DCA2-A16A-D793-2C07-8B1D28273692}" dt="2024-04-08T06:49:34.765" v="256"/>
        <pc:sldMkLst>
          <pc:docMk/>
          <pc:sldMk cId="2060940386" sldId="447"/>
        </pc:sldMkLst>
        <pc:spChg chg="mod">
          <ac:chgData name="Martens Isabaut" userId="S::isabaut.martens@vlaanderen.be::e09322b7-9ba5-4ec2-b519-a79663da6881" providerId="AD" clId="Web-{78B8DCA2-A16A-D793-2C07-8B1D28273692}" dt="2024-04-08T06:49:26.171" v="254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969" v="259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5"/>
        <pc:sldMkLst>
          <pc:docMk/>
          <pc:sldMk cId="2577232136" sldId="450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8.734" v="257"/>
        <pc:sldMkLst>
          <pc:docMk/>
          <pc:sldMk cId="246835153" sldId="451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9.140" v="260"/>
        <pc:sldMkLst>
          <pc:docMk/>
          <pc:sldMk cId="2588071188" sldId="459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34.718" v="255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5.108" v="250"/>
        <pc:sldMkLst>
          <pc:docMk/>
          <pc:sldMk cId="2416090587" sldId="467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6"/>
        <pc:sldMkLst>
          <pc:docMk/>
          <pc:sldMk cId="3492081700" sldId="475"/>
        </pc:sldMkLst>
      </pc:sldChg>
      <pc:sldChg chg="delSp modSp add ord replId delAnim">
        <pc:chgData name="Martens Isabaut" userId="S::isabaut.martens@vlaanderen.be::e09322b7-9ba5-4ec2-b519-a79663da6881" providerId="AD" clId="Web-{78B8DCA2-A16A-D793-2C07-8B1D28273692}" dt="2024-04-08T06:35:00.511" v="188" actId="20577"/>
        <pc:sldMkLst>
          <pc:docMk/>
          <pc:sldMk cId="2223674203" sldId="476"/>
        </pc:sldMkLst>
        <pc:spChg chg="del">
          <ac:chgData name="Martens Isabaut" userId="S::isabaut.martens@vlaanderen.be::e09322b7-9ba5-4ec2-b519-a79663da6881" providerId="AD" clId="Web-{78B8DCA2-A16A-D793-2C07-8B1D28273692}" dt="2024-04-08T06:32:35.789" v="154"/>
          <ac:spMkLst>
            <pc:docMk/>
            <pc:sldMk cId="2223674203" sldId="476"/>
            <ac:spMk id="3" creationId="{919B57FC-302E-0B32-AB71-216512E7BF95}"/>
          </ac:spMkLst>
        </pc:spChg>
        <pc:spChg chg="del">
          <ac:chgData name="Martens Isabaut" userId="S::isabaut.martens@vlaanderen.be::e09322b7-9ba5-4ec2-b519-a79663da6881" providerId="AD" clId="Web-{78B8DCA2-A16A-D793-2C07-8B1D28273692}" dt="2024-04-08T06:32:33.711" v="153"/>
          <ac:spMkLst>
            <pc:docMk/>
            <pc:sldMk cId="2223674203" sldId="476"/>
            <ac:spMk id="5" creationId="{10FD4DDF-CCE0-A288-EC9F-7B4529E5BE61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5:00.511" v="188" actId="20577"/>
          <ac:spMkLst>
            <pc:docMk/>
            <pc:sldMk cId="2223674203" sldId="476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3:00.665" v="178" actId="20577"/>
          <ac:spMkLst>
            <pc:docMk/>
            <pc:sldMk cId="2223674203" sldId="476"/>
            <ac:spMk id="853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8B8DCA2-A16A-D793-2C07-8B1D28273692}" dt="2024-04-08T06:32:36.649" v="155"/>
          <ac:picMkLst>
            <pc:docMk/>
            <pc:sldMk cId="2223674203" sldId="476"/>
            <ac:picMk id="6" creationId="{BDD7077F-BBF7-29D7-E461-4942A2D30646}"/>
          </ac:picMkLst>
        </pc:picChg>
        <pc:picChg chg="mod">
          <ac:chgData name="Martens Isabaut" userId="S::isabaut.martens@vlaanderen.be::e09322b7-9ba5-4ec2-b519-a79663da6881" providerId="AD" clId="Web-{78B8DCA2-A16A-D793-2C07-8B1D28273692}" dt="2024-04-08T06:32:42.196" v="157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add del replId">
        <pc:chgData name="Martens Isabaut" userId="S::isabaut.martens@vlaanderen.be::e09322b7-9ba5-4ec2-b519-a79663da6881" providerId="AD" clId="Web-{78B8DCA2-A16A-D793-2C07-8B1D28273692}" dt="2024-04-08T06:31:11.319" v="80"/>
        <pc:sldMkLst>
          <pc:docMk/>
          <pc:sldMk cId="648793117" sldId="477"/>
        </pc:sldMkLst>
      </pc:sldChg>
      <pc:sldChg chg="modSp add replId">
        <pc:chgData name="Martens Isabaut" userId="S::isabaut.martens@vlaanderen.be::e09322b7-9ba5-4ec2-b519-a79663da6881" providerId="AD" clId="Web-{78B8DCA2-A16A-D793-2C07-8B1D28273692}" dt="2024-04-08T06:37:37.640" v="207" actId="20577"/>
        <pc:sldMkLst>
          <pc:docMk/>
          <pc:sldMk cId="4020935369" sldId="477"/>
        </pc:sldMkLst>
        <pc:spChg chg="mod">
          <ac:chgData name="Martens Isabaut" userId="S::isabaut.martens@vlaanderen.be::e09322b7-9ba5-4ec2-b519-a79663da6881" providerId="AD" clId="Web-{78B8DCA2-A16A-D793-2C07-8B1D28273692}" dt="2024-04-08T06:36:20.544" v="194" actId="14100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7:37.640" v="207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 add replId">
        <pc:chgData name="Martens Isabaut" userId="S::isabaut.martens@vlaanderen.be::e09322b7-9ba5-4ec2-b519-a79663da6881" providerId="AD" clId="Web-{78B8DCA2-A16A-D793-2C07-8B1D28273692}" dt="2024-04-08T06:48:35.748" v="242" actId="20577"/>
        <pc:sldMkLst>
          <pc:docMk/>
          <pc:sldMk cId="3433123951" sldId="478"/>
        </pc:sldMkLst>
        <pc:spChg chg="mod">
          <ac:chgData name="Martens Isabaut" userId="S::isabaut.martens@vlaanderen.be::e09322b7-9ba5-4ec2-b519-a79663da6881" providerId="AD" clId="Web-{78B8DCA2-A16A-D793-2C07-8B1D28273692}" dt="2024-04-08T06:48:03.294" v="221" actId="20577"/>
          <ac:spMkLst>
            <pc:docMk/>
            <pc:sldMk cId="3433123951" sldId="478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48:35.748" v="242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add del replId">
        <pc:chgData name="Martens Isabaut" userId="S::isabaut.martens@vlaanderen.be::e09322b7-9ba5-4ec2-b519-a79663da6881" providerId="AD" clId="Web-{78B8DCA2-A16A-D793-2C07-8B1D28273692}" dt="2024-04-08T06:48:57.608" v="244"/>
        <pc:sldMkLst>
          <pc:docMk/>
          <pc:sldMk cId="1704805072" sldId="479"/>
        </pc:sldMkLst>
      </pc:sldChg>
    </pc:docChg>
  </pc:docChgLst>
  <pc:docChgLst>
    <pc:chgData name="Verbeeck William" userId="S::william.verbeeck@vlaanderen.be::9b98557d-4638-497e-9b40-4f2c2b1c3415" providerId="AD" clId="Web-{A94D1027-1729-58DE-F890-92DD5AC3BF72}"/>
    <pc:docChg chg="addSld delSld modSld">
      <pc:chgData name="Verbeeck William" userId="S::william.verbeeck@vlaanderen.be::9b98557d-4638-497e-9b40-4f2c2b1c3415" providerId="AD" clId="Web-{A94D1027-1729-58DE-F890-92DD5AC3BF72}" dt="2024-03-27T08:12:57.944" v="6" actId="14100"/>
      <pc:docMkLst>
        <pc:docMk/>
      </pc:docMkLst>
      <pc:sldChg chg="del">
        <pc:chgData name="Verbeeck William" userId="S::william.verbeeck@vlaanderen.be::9b98557d-4638-497e-9b40-4f2c2b1c3415" providerId="AD" clId="Web-{A94D1027-1729-58DE-F890-92DD5AC3BF72}" dt="2024-03-27T08:12:39.287" v="2"/>
        <pc:sldMkLst>
          <pc:docMk/>
          <pc:sldMk cId="0" sldId="257"/>
        </pc:sldMkLst>
      </pc:sldChg>
      <pc:sldChg chg="del">
        <pc:chgData name="Verbeeck William" userId="S::william.verbeeck@vlaanderen.be::9b98557d-4638-497e-9b40-4f2c2b1c3415" providerId="AD" clId="Web-{A94D1027-1729-58DE-F890-92DD5AC3BF72}" dt="2024-03-27T08:11:57.864" v="0"/>
        <pc:sldMkLst>
          <pc:docMk/>
          <pc:sldMk cId="0" sldId="258"/>
        </pc:sldMkLst>
      </pc:sldChg>
      <pc:sldChg chg="modSp add">
        <pc:chgData name="Verbeeck William" userId="S::william.verbeeck@vlaanderen.be::9b98557d-4638-497e-9b40-4f2c2b1c3415" providerId="AD" clId="Web-{A94D1027-1729-58DE-F890-92DD5AC3BF72}" dt="2024-03-27T08:12:57.944" v="6" actId="14100"/>
        <pc:sldMkLst>
          <pc:docMk/>
          <pc:sldMk cId="4283180342" sldId="452"/>
        </pc:sldMkLst>
        <pc:spChg chg="mod">
          <ac:chgData name="Verbeeck William" userId="S::william.verbeeck@vlaanderen.be::9b98557d-4638-497e-9b40-4f2c2b1c3415" providerId="AD" clId="Web-{A94D1027-1729-58DE-F890-92DD5AC3BF72}" dt="2024-03-27T08:12:57.944" v="6" actId="14100"/>
          <ac:spMkLst>
            <pc:docMk/>
            <pc:sldMk cId="4283180342" sldId="452"/>
            <ac:spMk id="234" creationId="{00000000-0000-0000-0000-000000000000}"/>
          </ac:spMkLst>
        </pc:spChg>
      </pc:sldChg>
    </pc:docChg>
  </pc:docChgLst>
  <pc:docChgLst>
    <pc:chgData name="Verbeeck William" userId="S::william.verbeeck@vlaanderen.be::9b98557d-4638-497e-9b40-4f2c2b1c3415" providerId="AD" clId="Web-{ED7CDB70-B1C5-8EAA-0A60-0D37128A2C5B}"/>
    <pc:docChg chg="modSld">
      <pc:chgData name="Verbeeck William" userId="S::william.verbeeck@vlaanderen.be::9b98557d-4638-497e-9b40-4f2c2b1c3415" providerId="AD" clId="Web-{ED7CDB70-B1C5-8EAA-0A60-0D37128A2C5B}" dt="2024-05-02T09:29:27.627" v="1" actId="20577"/>
      <pc:docMkLst>
        <pc:docMk/>
      </pc:docMkLst>
      <pc:sldChg chg="modSp">
        <pc:chgData name="Verbeeck William" userId="S::william.verbeeck@vlaanderen.be::9b98557d-4638-497e-9b40-4f2c2b1c3415" providerId="AD" clId="Web-{ED7CDB70-B1C5-8EAA-0A60-0D37128A2C5B}" dt="2024-05-02T09:29:27.627" v="1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ED7CDB70-B1C5-8EAA-0A60-0D37128A2C5B}" dt="2024-05-02T09:29:27.627" v="1" actId="20577"/>
          <ac:spMkLst>
            <pc:docMk/>
            <pc:sldMk cId="0" sldId="332"/>
            <ac:spMk id="177" creationId="{00000000-0000-0000-0000-000000000000}"/>
          </ac:spMkLst>
        </pc:spChg>
      </pc:sldChg>
    </pc:docChg>
  </pc:docChgLst>
  <pc:docChgLst>
    <pc:chgData name="Van Ackere Samuel" userId="90606233-a9ba-467d-a189-923cc7d39019" providerId="ADAL" clId="{3E0FC17E-D1F9-4408-A81F-67208E67A569}"/>
    <pc:docChg chg="modSld sldOrd">
      <pc:chgData name="Van Ackere Samuel" userId="90606233-a9ba-467d-a189-923cc7d39019" providerId="ADAL" clId="{3E0FC17E-D1F9-4408-A81F-67208E67A569}" dt="2024-04-22T15:09:57.167" v="1"/>
      <pc:docMkLst>
        <pc:docMk/>
      </pc:docMkLst>
      <pc:sldChg chg="ord">
        <pc:chgData name="Van Ackere Samuel" userId="90606233-a9ba-467d-a189-923cc7d39019" providerId="ADAL" clId="{3E0FC17E-D1F9-4408-A81F-67208E67A569}" dt="2024-04-22T15:09:57.167" v="1"/>
        <pc:sldMkLst>
          <pc:docMk/>
          <pc:sldMk cId="0" sldId="259"/>
        </pc:sldMkLst>
      </pc:sldChg>
    </pc:docChg>
  </pc:docChgLst>
  <pc:docChgLst>
    <pc:chgData name="Martens Isabaut" userId="S::isabaut.martens@vlaanderen.be::e09322b7-9ba5-4ec2-b519-a79663da6881" providerId="AD" clId="Web-{2009B912-F66E-6846-C657-5611CC105868}"/>
    <pc:docChg chg="delSld">
      <pc:chgData name="Martens Isabaut" userId="S::isabaut.martens@vlaanderen.be::e09322b7-9ba5-4ec2-b519-a79663da6881" providerId="AD" clId="Web-{2009B912-F66E-6846-C657-5611CC105868}" dt="2024-05-06T06:18:06.619" v="1"/>
      <pc:docMkLst>
        <pc:docMk/>
      </pc:docMkLst>
      <pc:sldChg chg="del">
        <pc:chgData name="Martens Isabaut" userId="S::isabaut.martens@vlaanderen.be::e09322b7-9ba5-4ec2-b519-a79663da6881" providerId="AD" clId="Web-{2009B912-F66E-6846-C657-5611CC105868}" dt="2024-05-06T06:18:05.025" v="0"/>
        <pc:sldMkLst>
          <pc:docMk/>
          <pc:sldMk cId="0" sldId="268"/>
        </pc:sldMkLst>
      </pc:sldChg>
      <pc:sldChg chg="del">
        <pc:chgData name="Martens Isabaut" userId="S::isabaut.martens@vlaanderen.be::e09322b7-9ba5-4ec2-b519-a79663da6881" providerId="AD" clId="Web-{2009B912-F66E-6846-C657-5611CC105868}" dt="2024-05-06T06:18:06.619" v="1"/>
        <pc:sldMkLst>
          <pc:docMk/>
          <pc:sldMk cId="0" sldId="269"/>
        </pc:sldMkLst>
      </pc:sldChg>
    </pc:docChg>
  </pc:docChgLst>
  <pc:docChgLst>
    <pc:chgData name="Martens Isabaut" userId="S::isabaut.martens@vlaanderen.be::e09322b7-9ba5-4ec2-b519-a79663da6881" providerId="AD" clId="Web-{8245DEB2-6130-F0CF-3C56-07F67FAE03ED}"/>
    <pc:docChg chg="delSld modSld sldOrd">
      <pc:chgData name="Martens Isabaut" userId="S::isabaut.martens@vlaanderen.be::e09322b7-9ba5-4ec2-b519-a79663da6881" providerId="AD" clId="Web-{8245DEB2-6130-F0CF-3C56-07F67FAE03ED}" dt="2024-04-15T07:04:46.407" v="8"/>
      <pc:docMkLst>
        <pc:docMk/>
      </pc:docMkLst>
      <pc:sldChg chg="modSp ord">
        <pc:chgData name="Martens Isabaut" userId="S::isabaut.martens@vlaanderen.be::e09322b7-9ba5-4ec2-b519-a79663da6881" providerId="AD" clId="Web-{8245DEB2-6130-F0CF-3C56-07F67FAE03ED}" dt="2024-04-15T07:04:46.407" v="8"/>
        <pc:sldMkLst>
          <pc:docMk/>
          <pc:sldMk cId="0" sldId="292"/>
        </pc:sldMkLst>
        <pc:spChg chg="mod">
          <ac:chgData name="Martens Isabaut" userId="S::isabaut.martens@vlaanderen.be::e09322b7-9ba5-4ec2-b519-a79663da6881" providerId="AD" clId="Web-{8245DEB2-6130-F0CF-3C56-07F67FAE03ED}" dt="2024-04-15T07:04:44.595" v="6" actId="20577"/>
          <ac:spMkLst>
            <pc:docMk/>
            <pc:sldMk cId="0" sldId="292"/>
            <ac:spMk id="782" creationId="{00000000-0000-0000-0000-000000000000}"/>
          </ac:spMkLst>
        </pc:spChg>
      </pc:sldChg>
      <pc:sldChg chg="del">
        <pc:chgData name="Martens Isabaut" userId="S::isabaut.martens@vlaanderen.be::e09322b7-9ba5-4ec2-b519-a79663da6881" providerId="AD" clId="Web-{8245DEB2-6130-F0CF-3C56-07F67FAE03ED}" dt="2024-04-15T06:51:35.238" v="0"/>
        <pc:sldMkLst>
          <pc:docMk/>
          <pc:sldMk cId="871302632" sldId="355"/>
        </pc:sldMkLst>
      </pc:sldChg>
      <pc:sldChg chg="del">
        <pc:chgData name="Martens Isabaut" userId="S::isabaut.martens@vlaanderen.be::e09322b7-9ba5-4ec2-b519-a79663da6881" providerId="AD" clId="Web-{8245DEB2-6130-F0CF-3C56-07F67FAE03ED}" dt="2024-04-15T06:51:38.066" v="1"/>
        <pc:sldMkLst>
          <pc:docMk/>
          <pc:sldMk cId="11175120" sldId="367"/>
        </pc:sldMkLst>
      </pc:sldChg>
      <pc:sldChg chg="modSp">
        <pc:chgData name="Martens Isabaut" userId="S::isabaut.martens@vlaanderen.be::e09322b7-9ba5-4ec2-b519-a79663da6881" providerId="AD" clId="Web-{8245DEB2-6130-F0CF-3C56-07F67FAE03ED}" dt="2024-04-15T07:02:44.497" v="3" actId="20577"/>
        <pc:sldMkLst>
          <pc:docMk/>
          <pc:sldMk cId="3145639500" sldId="466"/>
        </pc:sldMkLst>
        <pc:spChg chg="mod">
          <ac:chgData name="Martens Isabaut" userId="S::isabaut.martens@vlaanderen.be::e09322b7-9ba5-4ec2-b519-a79663da6881" providerId="AD" clId="Web-{8245DEB2-6130-F0CF-3C56-07F67FAE03ED}" dt="2024-04-15T07:02:44.497" v="3" actId="20577"/>
          <ac:spMkLst>
            <pc:docMk/>
            <pc:sldMk cId="3145639500" sldId="466"/>
            <ac:spMk id="797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9CA7F236-0DA4-17DE-2447-BC9226D20167}"/>
    <pc:docChg chg="addSld modSld">
      <pc:chgData name="Robbrecht Eva" userId="S::eva.robbrecht@vlaanderen.be::92df7e69-258a-47f7-bb78-8d7a50f12c63" providerId="AD" clId="Web-{9CA7F236-0DA4-17DE-2447-BC9226D20167}" dt="2024-04-10T11:04:33.561" v="269"/>
      <pc:docMkLst>
        <pc:docMk/>
      </pc:docMkLst>
      <pc:sldChg chg="modNotes">
        <pc:chgData name="Robbrecht Eva" userId="S::eva.robbrecht@vlaanderen.be::92df7e69-258a-47f7-bb78-8d7a50f12c63" providerId="AD" clId="Web-{9CA7F236-0DA4-17DE-2447-BC9226D20167}" dt="2024-04-10T10:17:53.724" v="31"/>
        <pc:sldMkLst>
          <pc:docMk/>
          <pc:sldMk cId="0" sldId="279"/>
        </pc:sldMkLst>
      </pc:sldChg>
      <pc:sldChg chg="modSp modNotes">
        <pc:chgData name="Robbrecht Eva" userId="S::eva.robbrecht@vlaanderen.be::92df7e69-258a-47f7-bb78-8d7a50f12c63" providerId="AD" clId="Web-{9CA7F236-0DA4-17DE-2447-BC9226D20167}" dt="2024-04-10T10:31:09.588" v="89" actId="20577"/>
        <pc:sldMkLst>
          <pc:docMk/>
          <pc:sldMk cId="0" sldId="282"/>
        </pc:sldMkLst>
        <pc:spChg chg="mod">
          <ac:chgData name="Robbrecht Eva" userId="S::eva.robbrecht@vlaanderen.be::92df7e69-258a-47f7-bb78-8d7a50f12c63" providerId="AD" clId="Web-{9CA7F236-0DA4-17DE-2447-BC9226D20167}" dt="2024-04-10T10:19:48.404" v="55" actId="20577"/>
          <ac:spMkLst>
            <pc:docMk/>
            <pc:sldMk cId="0" sldId="282"/>
            <ac:spMk id="605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09.588" v="89" actId="20577"/>
          <ac:spMkLst>
            <pc:docMk/>
            <pc:sldMk cId="0" sldId="282"/>
            <ac:spMk id="611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31:14.198" v="91" actId="20577"/>
        <pc:sldMkLst>
          <pc:docMk/>
          <pc:sldMk cId="0" sldId="283"/>
        </pc:sldMkLst>
        <pc:spChg chg="mod">
          <ac:chgData name="Robbrecht Eva" userId="S::eva.robbrecht@vlaanderen.be::92df7e69-258a-47f7-bb78-8d7a50f12c63" providerId="AD" clId="Web-{9CA7F236-0DA4-17DE-2447-BC9226D20167}" dt="2024-04-10T10:27:34.496" v="85" actId="1076"/>
          <ac:spMkLst>
            <pc:docMk/>
            <pc:sldMk cId="0" sldId="283"/>
            <ac:spMk id="62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14.198" v="91" actId="20577"/>
          <ac:spMkLst>
            <pc:docMk/>
            <pc:sldMk cId="0" sldId="283"/>
            <ac:spMk id="626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6.652" v="83" actId="1076"/>
          <ac:spMkLst>
            <pc:docMk/>
            <pc:sldMk cId="0" sldId="283"/>
            <ac:spMk id="6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6.979" v="81" actId="1076"/>
          <ac:spMkLst>
            <pc:docMk/>
            <pc:sldMk cId="0" sldId="283"/>
            <ac:spMk id="631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3.823" v="80" actId="1076"/>
          <ac:spMkLst>
            <pc:docMk/>
            <pc:sldMk cId="0" sldId="283"/>
            <ac:spMk id="6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3.620" v="82" actId="1076"/>
          <ac:spMkLst>
            <pc:docMk/>
            <pc:sldMk cId="0" sldId="283"/>
            <ac:spMk id="636" creationId="{00000000-0000-0000-0000-000000000000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33:45.645" v="124"/>
        <pc:sldMkLst>
          <pc:docMk/>
          <pc:sldMk cId="0" sldId="284"/>
        </pc:sldMkLst>
      </pc:sldChg>
      <pc:sldChg chg="addSp delSp modSp">
        <pc:chgData name="Robbrecht Eva" userId="S::eva.robbrecht@vlaanderen.be::92df7e69-258a-47f7-bb78-8d7a50f12c63" providerId="AD" clId="Web-{9CA7F236-0DA4-17DE-2447-BC9226D20167}" dt="2024-04-10T10:34:04.990" v="127"/>
        <pc:sldMkLst>
          <pc:docMk/>
          <pc:sldMk cId="0" sldId="287"/>
        </pc:sldMkLst>
        <pc:spChg chg="add mod">
          <ac:chgData name="Robbrecht Eva" userId="S::eva.robbrecht@vlaanderen.be::92df7e69-258a-47f7-bb78-8d7a50f12c63" providerId="AD" clId="Web-{9CA7F236-0DA4-17DE-2447-BC9226D20167}" dt="2024-04-10T10:31:44.340" v="104" actId="14100"/>
          <ac:spMkLst>
            <pc:docMk/>
            <pc:sldMk cId="0" sldId="287"/>
            <ac:spMk id="3" creationId="{1C39DC46-0E35-ADF1-7143-72A3C5B608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7.937" v="114" actId="14100"/>
          <ac:spMkLst>
            <pc:docMk/>
            <pc:sldMk cId="0" sldId="287"/>
            <ac:spMk id="5" creationId="{25CEA5AF-9635-B509-E782-9FAD1ECC4875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3.155" v="113" actId="14100"/>
          <ac:spMkLst>
            <pc:docMk/>
            <pc:sldMk cId="0" sldId="287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59.455" v="122" actId="20577"/>
          <ac:spMkLst>
            <pc:docMk/>
            <pc:sldMk cId="0" sldId="287"/>
            <ac:spMk id="72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2.150" v="75" actId="1076"/>
          <ac:spMkLst>
            <pc:docMk/>
            <pc:sldMk cId="0" sldId="287"/>
            <ac:spMk id="724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35.840" v="92" actId="20577"/>
          <ac:spMkLst>
            <pc:docMk/>
            <pc:sldMk cId="0" sldId="287"/>
            <ac:spMk id="7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9.025" v="77" actId="1076"/>
          <ac:spMkLst>
            <pc:docMk/>
            <pc:sldMk cId="0" sldId="287"/>
            <ac:spMk id="728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3.057" v="78" actId="1076"/>
          <ac:spMkLst>
            <pc:docMk/>
            <pc:sldMk cId="0" sldId="287"/>
            <ac:spMk id="7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42.758" v="72" actId="1076"/>
          <ac:spMkLst>
            <pc:docMk/>
            <pc:sldMk cId="0" sldId="287"/>
            <ac:spMk id="73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6.620" v="79" actId="1076"/>
          <ac:spMkLst>
            <pc:docMk/>
            <pc:sldMk cId="0" sldId="287"/>
            <ac:spMk id="737" creationId="{00000000-0000-0000-0000-000000000000}"/>
          </ac:spMkLst>
        </pc:spChg>
        <pc:grpChg chg="add del mod">
          <ac:chgData name="Robbrecht Eva" userId="S::eva.robbrecht@vlaanderen.be::92df7e69-258a-47f7-bb78-8d7a50f12c63" providerId="AD" clId="Web-{9CA7F236-0DA4-17DE-2447-BC9226D20167}" dt="2024-04-10T10:34:04.209" v="126"/>
          <ac:grpSpMkLst>
            <pc:docMk/>
            <pc:sldMk cId="0" sldId="287"/>
            <ac:grpSpMk id="7" creationId="{253BEC0B-70FD-D9AB-FAE0-10612A664408}"/>
          </ac:grpSpMkLst>
        </pc:grpChg>
        <pc:cxnChg chg="add del mod">
          <ac:chgData name="Robbrecht Eva" userId="S::eva.robbrecht@vlaanderen.be::92df7e69-258a-47f7-bb78-8d7a50f12c63" providerId="AD" clId="Web-{9CA7F236-0DA4-17DE-2447-BC9226D20167}" dt="2024-04-10T10:34:04.990" v="127"/>
          <ac:cxnSpMkLst>
            <pc:docMk/>
            <pc:sldMk cId="0" sldId="287"/>
            <ac:cxnSpMk id="9" creationId="{5C24EF8F-2D06-0038-7663-069136DF917A}"/>
          </ac:cxnSpMkLst>
        </pc:cxnChg>
      </pc:sldChg>
      <pc:sldChg chg="addSp modSp">
        <pc:chgData name="Robbrecht Eva" userId="S::eva.robbrecht@vlaanderen.be::92df7e69-258a-47f7-bb78-8d7a50f12c63" providerId="AD" clId="Web-{9CA7F236-0DA4-17DE-2447-BC9226D20167}" dt="2024-04-10T11:02:45.445" v="266"/>
        <pc:sldMkLst>
          <pc:docMk/>
          <pc:sldMk cId="4231390461" sldId="320"/>
        </pc:sldMkLst>
        <pc:spChg chg="add">
          <ac:chgData name="Robbrecht Eva" userId="S::eva.robbrecht@vlaanderen.be::92df7e69-258a-47f7-bb78-8d7a50f12c63" providerId="AD" clId="Web-{9CA7F236-0DA4-17DE-2447-BC9226D20167}" dt="2024-04-10T11:02:45.445" v="266"/>
          <ac:spMkLst>
            <pc:docMk/>
            <pc:sldMk cId="4231390461" sldId="320"/>
            <ac:spMk id="5" creationId="{0FB411A4-88AD-77A3-5C0B-EB63750D247A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3:53.770" v="234" actId="1076"/>
          <ac:spMkLst>
            <pc:docMk/>
            <pc:sldMk cId="4231390461" sldId="320"/>
            <ac:spMk id="17" creationId="{F12E8477-FE07-DB8E-712D-B9CFB073A179}"/>
          </ac:spMkLst>
        </pc:spChg>
        <pc:cxnChg chg="mod">
          <ac:chgData name="Robbrecht Eva" userId="S::eva.robbrecht@vlaanderen.be::92df7e69-258a-47f7-bb78-8d7a50f12c63" providerId="AD" clId="Web-{9CA7F236-0DA4-17DE-2447-BC9226D20167}" dt="2024-04-10T10:53:42.847" v="233" actId="1076"/>
          <ac:cxnSpMkLst>
            <pc:docMk/>
            <pc:sldMk cId="4231390461" sldId="320"/>
            <ac:cxnSpMk id="835" creationId="{D8F4FB9A-3D36-7A0D-A5D4-6AA09555DDB0}"/>
          </ac:cxnSpMkLst>
        </pc:cxnChg>
      </pc:sldChg>
      <pc:sldChg chg="modSp modNotes">
        <pc:chgData name="Robbrecht Eva" userId="S::eva.robbrecht@vlaanderen.be::92df7e69-258a-47f7-bb78-8d7a50f12c63" providerId="AD" clId="Web-{9CA7F236-0DA4-17DE-2447-BC9226D20167}" dt="2024-04-10T10:49:10.799" v="222"/>
        <pc:sldMkLst>
          <pc:docMk/>
          <pc:sldMk cId="2508177586" sldId="322"/>
        </pc:sldMkLst>
        <pc:spChg chg="mod">
          <ac:chgData name="Robbrecht Eva" userId="S::eva.robbrecht@vlaanderen.be::92df7e69-258a-47f7-bb78-8d7a50f12c63" providerId="AD" clId="Web-{9CA7F236-0DA4-17DE-2447-BC9226D20167}" dt="2024-04-10T10:41:40.379" v="147" actId="20577"/>
          <ac:spMkLst>
            <pc:docMk/>
            <pc:sldMk cId="2508177586" sldId="322"/>
            <ac:spMk id="797" creationId="{ED28DFE5-6402-134E-044C-5671DCBFE6B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46:19.413" v="149" actId="20577"/>
          <ac:spMkLst>
            <pc:docMk/>
            <pc:sldMk cId="2508177586" sldId="322"/>
            <ac:spMk id="844" creationId="{AD1F6ABD-0668-EC76-A93D-3DB8ADADF97D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1:01:41.253" v="265" actId="20577"/>
        <pc:sldMkLst>
          <pc:docMk/>
          <pc:sldMk cId="2400055963" sldId="329"/>
        </pc:sldMkLst>
        <pc:spChg chg="add mod">
          <ac:chgData name="Robbrecht Eva" userId="S::eva.robbrecht@vlaanderen.be::92df7e69-258a-47f7-bb78-8d7a50f12c63" providerId="AD" clId="Web-{9CA7F236-0DA4-17DE-2447-BC9226D20167}" dt="2024-04-10T11:01:41.253" v="265" actId="20577"/>
          <ac:spMkLst>
            <pc:docMk/>
            <pc:sldMk cId="2400055963" sldId="329"/>
            <ac:spMk id="9" creationId="{3F02E422-19DD-DB4A-C324-AB9C0ED0C2C6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56.621" v="268"/>
        <pc:sldMkLst>
          <pc:docMk/>
          <pc:sldMk cId="2357105943" sldId="335"/>
        </pc:sldMkLst>
        <pc:spChg chg="add">
          <ac:chgData name="Robbrecht Eva" userId="S::eva.robbrecht@vlaanderen.be::92df7e69-258a-47f7-bb78-8d7a50f12c63" providerId="AD" clId="Web-{9CA7F236-0DA4-17DE-2447-BC9226D20167}" dt="2024-04-10T11:03:56.621" v="268"/>
          <ac:spMkLst>
            <pc:docMk/>
            <pc:sldMk cId="2357105943" sldId="335"/>
            <ac:spMk id="9" creationId="{C0B40085-F3ED-5172-442B-B43F35F435F5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0:35:29.058" v="131" actId="1076"/>
        <pc:sldMkLst>
          <pc:docMk/>
          <pc:sldMk cId="436427251" sldId="338"/>
        </pc:sldMkLst>
        <pc:picChg chg="add mod">
          <ac:chgData name="Robbrecht Eva" userId="S::eva.robbrecht@vlaanderen.be::92df7e69-258a-47f7-bb78-8d7a50f12c63" providerId="AD" clId="Web-{9CA7F236-0DA4-17DE-2447-BC9226D20167}" dt="2024-04-10T10:35:29.058" v="131" actId="1076"/>
          <ac:picMkLst>
            <pc:docMk/>
            <pc:sldMk cId="436427251" sldId="338"/>
            <ac:picMk id="5" creationId="{8E6DC845-2A4D-0BA1-4817-317D04295ABB}"/>
          </ac:picMkLst>
        </pc:picChg>
      </pc:sldChg>
      <pc:sldChg chg="modSp">
        <pc:chgData name="Robbrecht Eva" userId="S::eva.robbrecht@vlaanderen.be::92df7e69-258a-47f7-bb78-8d7a50f12c63" providerId="AD" clId="Web-{9CA7F236-0DA4-17DE-2447-BC9226D20167}" dt="2024-04-10T10:58:40.976" v="257" actId="1076"/>
        <pc:sldMkLst>
          <pc:docMk/>
          <pc:sldMk cId="570841770" sldId="339"/>
        </pc:sldMkLst>
        <pc:spChg chg="mod">
          <ac:chgData name="Robbrecht Eva" userId="S::eva.robbrecht@vlaanderen.be::92df7e69-258a-47f7-bb78-8d7a50f12c63" providerId="AD" clId="Web-{9CA7F236-0DA4-17DE-2447-BC9226D20167}" dt="2024-04-10T10:58:40.976" v="257" actId="1076"/>
          <ac:spMkLst>
            <pc:docMk/>
            <pc:sldMk cId="570841770" sldId="339"/>
            <ac:spMk id="10" creationId="{5C8F88AA-56DA-F1D1-A635-EDD7736F5674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18:11.163" v="33"/>
        <pc:sldMkLst>
          <pc:docMk/>
          <pc:sldMk cId="2842746728" sldId="434"/>
        </pc:sldMkLst>
      </pc:sldChg>
      <pc:sldChg chg="modSp">
        <pc:chgData name="Robbrecht Eva" userId="S::eva.robbrecht@vlaanderen.be::92df7e69-258a-47f7-bb78-8d7a50f12c63" providerId="AD" clId="Web-{9CA7F236-0DA4-17DE-2447-BC9226D20167}" dt="2024-04-10T10:57:53.942" v="253" actId="1076"/>
        <pc:sldMkLst>
          <pc:docMk/>
          <pc:sldMk cId="539268879" sldId="471"/>
        </pc:sldMkLst>
        <pc:spChg chg="mod">
          <ac:chgData name="Robbrecht Eva" userId="S::eva.robbrecht@vlaanderen.be::92df7e69-258a-47f7-bb78-8d7a50f12c63" providerId="AD" clId="Web-{9CA7F236-0DA4-17DE-2447-BC9226D20167}" dt="2024-04-10T10:57:53.942" v="253" actId="1076"/>
          <ac:spMkLst>
            <pc:docMk/>
            <pc:sldMk cId="539268879" sldId="471"/>
            <ac:spMk id="3" creationId="{076F2DB7-3718-930B-366C-32739A583BD4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7:00.360" v="250" actId="20577"/>
          <ac:spMkLst>
            <pc:docMk/>
            <pc:sldMk cId="539268879" sldId="471"/>
            <ac:spMk id="786" creationId="{00000000-0000-0000-0000-000000000000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14.025" v="267"/>
        <pc:sldMkLst>
          <pc:docMk/>
          <pc:sldMk cId="2773870323" sldId="473"/>
        </pc:sldMkLst>
        <pc:spChg chg="add">
          <ac:chgData name="Robbrecht Eva" userId="S::eva.robbrecht@vlaanderen.be::92df7e69-258a-47f7-bb78-8d7a50f12c63" providerId="AD" clId="Web-{9CA7F236-0DA4-17DE-2447-BC9226D20167}" dt="2024-04-10T11:03:14.025" v="267"/>
          <ac:spMkLst>
            <pc:docMk/>
            <pc:sldMk cId="2773870323" sldId="473"/>
            <ac:spMk id="9" creationId="{43A5DF5F-6F56-688A-10A9-2BF2DB70DFA7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21.006" v="254" actId="20577"/>
        <pc:sldMkLst>
          <pc:docMk/>
          <pc:sldMk cId="2223674203" sldId="476"/>
        </pc:sldMkLst>
        <pc:spChg chg="mod">
          <ac:chgData name="Robbrecht Eva" userId="S::eva.robbrecht@vlaanderen.be::92df7e69-258a-47f7-bb78-8d7a50f12c63" providerId="AD" clId="Web-{9CA7F236-0DA4-17DE-2447-BC9226D20167}" dt="2024-04-10T10:58:21.006" v="254" actId="20577"/>
          <ac:spMkLst>
            <pc:docMk/>
            <pc:sldMk cId="2223674203" sldId="476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1:21.651" v="223" actId="20577"/>
        <pc:sldMkLst>
          <pc:docMk/>
          <pc:sldMk cId="4020935369" sldId="477"/>
        </pc:sldMkLst>
        <pc:spChg chg="mod">
          <ac:chgData name="Robbrecht Eva" userId="S::eva.robbrecht@vlaanderen.be::92df7e69-258a-47f7-bb78-8d7a50f12c63" providerId="AD" clId="Web-{9CA7F236-0DA4-17DE-2447-BC9226D20167}" dt="2024-04-10T10:51:21.651" v="223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31.303" v="255" actId="20577"/>
        <pc:sldMkLst>
          <pc:docMk/>
          <pc:sldMk cId="3433123951" sldId="478"/>
        </pc:sldMkLst>
        <pc:spChg chg="mod">
          <ac:chgData name="Robbrecht Eva" userId="S::eva.robbrecht@vlaanderen.be::92df7e69-258a-47f7-bb78-8d7a50f12c63" providerId="AD" clId="Web-{9CA7F236-0DA4-17DE-2447-BC9226D20167}" dt="2024-04-10T10:58:31.303" v="255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modSp add replId modNotes">
        <pc:chgData name="Robbrecht Eva" userId="S::eva.robbrecht@vlaanderen.be::92df7e69-258a-47f7-bb78-8d7a50f12c63" providerId="AD" clId="Web-{9CA7F236-0DA4-17DE-2447-BC9226D20167}" dt="2024-04-10T11:04:33.561" v="269"/>
        <pc:sldMkLst>
          <pc:docMk/>
          <pc:sldMk cId="646495982" sldId="479"/>
        </pc:sldMkLst>
        <pc:spChg chg="mod">
          <ac:chgData name="Robbrecht Eva" userId="S::eva.robbrecht@vlaanderen.be::92df7e69-258a-47f7-bb78-8d7a50f12c63" providerId="AD" clId="Web-{9CA7F236-0DA4-17DE-2447-BC9226D20167}" dt="2024-04-10T11:04:33.561" v="269"/>
          <ac:spMkLst>
            <pc:docMk/>
            <pc:sldMk cId="646495982" sldId="479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5:52.356" v="134" actId="20577"/>
          <ac:spMkLst>
            <pc:docMk/>
            <pc:sldMk cId="646495982" sldId="479"/>
            <ac:spMk id="744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649E5AB9-18C5-D011-B802-CE69B758701C}"/>
    <pc:docChg chg="delSld">
      <pc:chgData name="Martens Isabaut" userId="S::isabaut.martens@vlaanderen.be::e09322b7-9ba5-4ec2-b519-a79663da6881" providerId="AD" clId="Web-{649E5AB9-18C5-D011-B802-CE69B758701C}" dt="2024-03-27T08:55:54.490" v="0"/>
      <pc:docMkLst>
        <pc:docMk/>
      </pc:docMkLst>
      <pc:sldChg chg="del">
        <pc:chgData name="Martens Isabaut" userId="S::isabaut.martens@vlaanderen.be::e09322b7-9ba5-4ec2-b519-a79663da6881" providerId="AD" clId="Web-{649E5AB9-18C5-D011-B802-CE69B758701C}" dt="2024-03-27T08:55:54.490" v="0"/>
        <pc:sldMkLst>
          <pc:docMk/>
          <pc:sldMk cId="0" sldId="271"/>
        </pc:sldMkLst>
      </pc:sldChg>
    </pc:docChg>
  </pc:docChgLst>
  <pc:docChgLst>
    <pc:chgData name="Vercauteren Laurens" userId="S::laurens.vercauteren@vlaanderen.be::1b90aa8f-760c-4e51-b534-eba67ddbe05e" providerId="AD" clId="Web-{4FDEAD4F-AC79-ED28-EF87-D6A1115A5B51}"/>
    <pc:docChg chg="mod">
      <pc:chgData name="Vercauteren Laurens" userId="S::laurens.vercauteren@vlaanderen.be::1b90aa8f-760c-4e51-b534-eba67ddbe05e" providerId="AD" clId="Web-{4FDEAD4F-AC79-ED28-EF87-D6A1115A5B51}" dt="2024-04-12T08:00:58.553" v="2"/>
      <pc:docMkLst>
        <pc:docMk/>
      </pc:docMkLst>
      <pc:sldChg chg="addCm">
        <pc:chgData name="Vercauteren Laurens" userId="S::laurens.vercauteren@vlaanderen.be::1b90aa8f-760c-4e51-b534-eba67ddbe05e" providerId="AD" clId="Web-{4FDEAD4F-AC79-ED28-EF87-D6A1115A5B51}" dt="2024-04-12T07:59:30.566" v="1"/>
        <pc:sldMkLst>
          <pc:docMk/>
          <pc:sldMk cId="2508177586" sldId="3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7:59:30.566" v="1"/>
              <pc2:cmMkLst xmlns:pc2="http://schemas.microsoft.com/office/powerpoint/2019/9/main/command">
                <pc:docMk/>
                <pc:sldMk cId="2508177586" sldId="322"/>
                <pc2:cmMk id="{98E44B97-092F-48E6-85A1-E83AB633E89C}"/>
              </pc2:cmMkLst>
            </pc226:cmChg>
          </p:ext>
        </pc:extLst>
      </pc:sldChg>
      <pc:sldChg chg="addCm">
        <pc:chgData name="Vercauteren Laurens" userId="S::laurens.vercauteren@vlaanderen.be::1b90aa8f-760c-4e51-b534-eba67ddbe05e" providerId="AD" clId="Web-{4FDEAD4F-AC79-ED28-EF87-D6A1115A5B51}" dt="2024-04-12T08:00:58.553" v="2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8:00:58.553" v="2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</pc226:cmChg>
          </p:ext>
        </pc:extLst>
      </pc:sldChg>
    </pc:docChg>
  </pc:docChgLst>
  <pc:docChgLst>
    <pc:chgData name="Verbeeck William" userId="9b98557d-4638-497e-9b40-4f2c2b1c3415" providerId="ADAL" clId="{204AF4BD-14E6-4A74-81B6-6F80D628021D}"/>
    <pc:docChg chg="undo custSel addSld delSld modSld sldOrd">
      <pc:chgData name="Verbeeck William" userId="9b98557d-4638-497e-9b40-4f2c2b1c3415" providerId="ADAL" clId="{204AF4BD-14E6-4A74-81B6-6F80D628021D}" dt="2024-05-03T12:14:04.793" v="1348" actId="1076"/>
      <pc:docMkLst>
        <pc:docMk/>
      </pc:docMkLst>
      <pc:sldChg chg="add">
        <pc:chgData name="Verbeeck William" userId="9b98557d-4638-497e-9b40-4f2c2b1c3415" providerId="ADAL" clId="{204AF4BD-14E6-4A74-81B6-6F80D628021D}" dt="2024-05-02T13:17:43.579" v="1304"/>
        <pc:sldMkLst>
          <pc:docMk/>
          <pc:sldMk cId="0" sldId="257"/>
        </pc:sldMkLst>
      </pc:sldChg>
      <pc:sldChg chg="add">
        <pc:chgData name="Verbeeck William" userId="9b98557d-4638-497e-9b40-4f2c2b1c3415" providerId="ADAL" clId="{204AF4BD-14E6-4A74-81B6-6F80D628021D}" dt="2024-05-02T13:17:51.254" v="1305"/>
        <pc:sldMkLst>
          <pc:docMk/>
          <pc:sldMk cId="0" sldId="258"/>
        </pc:sldMkLst>
      </pc:sldChg>
      <pc:sldChg chg="addSp modSp mod">
        <pc:chgData name="Verbeeck William" userId="9b98557d-4638-497e-9b40-4f2c2b1c3415" providerId="ADAL" clId="{204AF4BD-14E6-4A74-81B6-6F80D628021D}" dt="2024-04-25T14:15:30.954" v="703" actId="1076"/>
        <pc:sldMkLst>
          <pc:docMk/>
          <pc:sldMk cId="0" sldId="259"/>
        </pc:sldMkLst>
        <pc:spChg chg="mod">
          <ac:chgData name="Verbeeck William" userId="9b98557d-4638-497e-9b40-4f2c2b1c3415" providerId="ADAL" clId="{204AF4BD-14E6-4A74-81B6-6F80D628021D}" dt="2024-04-25T13:23:26.291" v="651" actId="6549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4.573" v="700" actId="164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8.149" v="701" actId="164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9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2" creationId="{D10AE473-FAFB-596D-BD1B-6F3280510333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3" creationId="{33364463-06D4-1F51-427F-EC5F578AA7CD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4" creationId="{ECB625E4-F86D-ED15-6525-6674A9E3B382}"/>
          </ac:grpSpMkLst>
        </pc:grpChg>
        <pc:grpChg chg="mod">
          <ac:chgData name="Verbeeck William" userId="9b98557d-4638-497e-9b40-4f2c2b1c3415" providerId="ADAL" clId="{204AF4BD-14E6-4A74-81B6-6F80D628021D}" dt="2024-04-25T14:15:04.573" v="700" actId="16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204AF4BD-14E6-4A74-81B6-6F80D628021D}" dt="2024-04-25T14:15:08.149" v="701" actId="16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204AF4BD-14E6-4A74-81B6-6F80D628021D}" dt="2024-04-25T12:36:13.413" v="77" actId="20577"/>
        <pc:sldMkLst>
          <pc:docMk/>
          <pc:sldMk cId="0" sldId="260"/>
        </pc:sldMkLst>
        <pc:graphicFrameChg chg="mod modGraphic">
          <ac:chgData name="Verbeeck William" userId="9b98557d-4638-497e-9b40-4f2c2b1c3415" providerId="ADAL" clId="{204AF4BD-14E6-4A74-81B6-6F80D628021D}" dt="2024-04-25T12:36:13.413" v="77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 ord modShow">
        <pc:chgData name="Verbeeck William" userId="9b98557d-4638-497e-9b40-4f2c2b1c3415" providerId="ADAL" clId="{204AF4BD-14E6-4A74-81B6-6F80D628021D}" dt="2024-04-26T08:44:11.883" v="1285" actId="729"/>
        <pc:sldMkLst>
          <pc:docMk/>
          <pc:sldMk cId="0" sldId="292"/>
        </pc:sldMkLst>
      </pc:sldChg>
      <pc:sldChg chg="ord">
        <pc:chgData name="Verbeeck William" userId="9b98557d-4638-497e-9b40-4f2c2b1c3415" providerId="ADAL" clId="{204AF4BD-14E6-4A74-81B6-6F80D628021D}" dt="2024-05-02T13:50:57.453" v="1333"/>
        <pc:sldMkLst>
          <pc:docMk/>
          <pc:sldMk cId="0" sldId="297"/>
        </pc:sldMkLst>
      </pc:sldChg>
      <pc:sldChg chg="modSp mod">
        <pc:chgData name="Verbeeck William" userId="9b98557d-4638-497e-9b40-4f2c2b1c3415" providerId="ADAL" clId="{204AF4BD-14E6-4A74-81B6-6F80D628021D}" dt="2024-04-25T12:37:39.674" v="134" actId="20577"/>
        <pc:sldMkLst>
          <pc:docMk/>
          <pc:sldMk cId="0" sldId="304"/>
        </pc:sldMkLst>
        <pc:spChg chg="mod">
          <ac:chgData name="Verbeeck William" userId="9b98557d-4638-497e-9b40-4f2c2b1c3415" providerId="ADAL" clId="{204AF4BD-14E6-4A74-81B6-6F80D628021D}" dt="2024-04-25T12:37:39.674" v="134" actId="20577"/>
          <ac:spMkLst>
            <pc:docMk/>
            <pc:sldMk cId="0" sldId="304"/>
            <ac:spMk id="772" creationId="{00000000-0000-0000-0000-000000000000}"/>
          </ac:spMkLst>
        </pc:spChg>
      </pc:sldChg>
      <pc:sldChg chg="addCm">
        <pc:chgData name="Verbeeck William" userId="9b98557d-4638-497e-9b40-4f2c2b1c3415" providerId="ADAL" clId="{204AF4BD-14E6-4A74-81B6-6F80D628021D}" dt="2024-04-25T12:54:13.475" v="329"/>
        <pc:sldMkLst>
          <pc:docMk/>
          <pc:sldMk cId="2029094960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2:54:13.475" v="329"/>
              <pc2:cmMkLst xmlns:pc2="http://schemas.microsoft.com/office/powerpoint/2019/9/main/command">
                <pc:docMk/>
                <pc:sldMk cId="2029094960" sldId="309"/>
                <pc2:cmMk id="{1D2BD271-D611-4117-BF4F-64D0D0D7C0AC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9:58.657" v="161" actId="1076"/>
        <pc:sldMkLst>
          <pc:docMk/>
          <pc:sldMk cId="0" sldId="315"/>
        </pc:sldMkLst>
        <pc:spChg chg="mod">
          <ac:chgData name="Verbeeck William" userId="9b98557d-4638-497e-9b40-4f2c2b1c3415" providerId="ADAL" clId="{204AF4BD-14E6-4A74-81B6-6F80D628021D}" dt="2024-04-25T12:39:55.463" v="160" actId="14100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45.576" v="158" actId="108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58.657" v="161" actId="1076"/>
          <ac:spMkLst>
            <pc:docMk/>
            <pc:sldMk cId="0" sldId="315"/>
            <ac:spMk id="107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29.883" v="155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5-02T13:51:43.096" v="1346" actId="20577"/>
        <pc:sldMkLst>
          <pc:docMk/>
          <pc:sldMk cId="0" sldId="327"/>
        </pc:sldMkLst>
        <pc:spChg chg="mod">
          <ac:chgData name="Verbeeck William" userId="9b98557d-4638-497e-9b40-4f2c2b1c3415" providerId="ADAL" clId="{204AF4BD-14E6-4A74-81B6-6F80D628021D}" dt="2024-04-25T12:38:01.706" v="141" actId="20577"/>
          <ac:spMkLst>
            <pc:docMk/>
            <pc:sldMk cId="0" sldId="327"/>
            <ac:spMk id="361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30.184" v="1345" actId="20577"/>
          <ac:spMkLst>
            <pc:docMk/>
            <pc:sldMk cId="0" sldId="327"/>
            <ac:spMk id="361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43.096" v="1346" actId="20577"/>
          <ac:spMkLst>
            <pc:docMk/>
            <pc:sldMk cId="0" sldId="327"/>
            <ac:spMk id="362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4-25T12:36:36.234" v="105" actId="20577"/>
        <pc:sldMkLst>
          <pc:docMk/>
          <pc:sldMk cId="0" sldId="332"/>
        </pc:sldMkLst>
        <pc:spChg chg="mod">
          <ac:chgData name="Verbeeck William" userId="9b98557d-4638-497e-9b40-4f2c2b1c3415" providerId="ADAL" clId="{204AF4BD-14E6-4A74-81B6-6F80D628021D}" dt="2024-04-25T12:30:26.427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6:36.234" v="105" actId="20577"/>
          <ac:spMkLst>
            <pc:docMk/>
            <pc:sldMk cId="0" sldId="332"/>
            <ac:spMk id="177" creationId="{00000000-0000-0000-0000-000000000000}"/>
          </ac:spMkLst>
        </pc:spChg>
      </pc:sldChg>
      <pc:sldChg chg="addSp delSp modSp mod addCm modNotesTx">
        <pc:chgData name="Verbeeck William" userId="9b98557d-4638-497e-9b40-4f2c2b1c3415" providerId="ADAL" clId="{204AF4BD-14E6-4A74-81B6-6F80D628021D}" dt="2024-05-02T13:21:09.991" v="1331"/>
        <pc:sldMkLst>
          <pc:docMk/>
          <pc:sldMk cId="0" sldId="441"/>
        </pc:sldMkLst>
        <pc:spChg chg="mod">
          <ac:chgData name="Verbeeck William" userId="9b98557d-4638-497e-9b40-4f2c2b1c3415" providerId="ADAL" clId="{204AF4BD-14E6-4A74-81B6-6F80D628021D}" dt="2024-05-02T13:18:33.360" v="1313" actId="164"/>
          <ac:spMkLst>
            <pc:docMk/>
            <pc:sldMk cId="0" sldId="441"/>
            <ac:spMk id="265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5-02T13:18:49.659" v="1317" actId="1076"/>
          <ac:grpSpMkLst>
            <pc:docMk/>
            <pc:sldMk cId="0" sldId="441"/>
            <ac:grpSpMk id="3" creationId="{AC29B125-E049-397F-94F2-F3C888F7BE01}"/>
          </ac:grpSpMkLst>
        </pc:grpChg>
        <pc:picChg chg="add mod">
          <ac:chgData name="Verbeeck William" userId="9b98557d-4638-497e-9b40-4f2c2b1c3415" providerId="ADAL" clId="{204AF4BD-14E6-4A74-81B6-6F80D628021D}" dt="2024-05-02T13:18:37.624" v="1315" actId="1076"/>
          <ac:picMkLst>
            <pc:docMk/>
            <pc:sldMk cId="0" sldId="441"/>
            <ac:picMk id="2" creationId="{EB37B2DA-38F1-A697-298B-04FC8C9DE4A1}"/>
          </ac:picMkLst>
        </pc:picChg>
        <pc:picChg chg="del">
          <ac:chgData name="Verbeeck William" userId="9b98557d-4638-497e-9b40-4f2c2b1c3415" providerId="ADAL" clId="{204AF4BD-14E6-4A74-81B6-6F80D628021D}" dt="2024-05-02T13:18:07.609" v="1306" actId="478"/>
          <ac:picMkLst>
            <pc:docMk/>
            <pc:sldMk cId="0" sldId="441"/>
            <ac:picMk id="25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3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4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5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6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7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8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9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0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6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3" creationId="{00000000-0000-0000-0000-000000000000}"/>
          </ac:picMkLst>
        </pc:picChg>
        <pc:picChg chg="mod">
          <ac:chgData name="Verbeeck William" userId="9b98557d-4638-497e-9b40-4f2c2b1c3415" providerId="ADAL" clId="{204AF4BD-14E6-4A74-81B6-6F80D628021D}" dt="2024-05-02T13:18:33.360" v="1313" actId="164"/>
          <ac:picMkLst>
            <pc:docMk/>
            <pc:sldMk cId="0" sldId="441"/>
            <ac:picMk id="264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3:24:05.766" v="692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7:02.211" v="126" actId="20577"/>
        <pc:sldMkLst>
          <pc:docMk/>
          <pc:sldMk cId="198190229" sldId="461"/>
        </pc:sldMkLst>
        <pc:spChg chg="mod">
          <ac:chgData name="Verbeeck William" userId="9b98557d-4638-497e-9b40-4f2c2b1c3415" providerId="ADAL" clId="{204AF4BD-14E6-4A74-81B6-6F80D628021D}" dt="2024-04-25T12:37:02.211" v="126" actId="20577"/>
          <ac:spMkLst>
            <pc:docMk/>
            <pc:sldMk cId="198190229" sldId="461"/>
            <ac:spMk id="431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204AF4BD-14E6-4A74-81B6-6F80D628021D}" dt="2024-04-25T15:14:56.482" v="717" actId="20577"/>
        <pc:sldMkLst>
          <pc:docMk/>
          <pc:sldMk cId="3658881888" sldId="462"/>
        </pc:sldMkLst>
        <pc:spChg chg="add mo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5" creationId="{CABB657C-D49F-71B8-F7E9-3F01145788EC}"/>
          </ac:spMkLst>
        </pc:spChg>
        <pc:spChg chg="add mod or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6" creationId="{7A81C07A-3A20-F1A2-B8AE-A917B29DE4B3}"/>
          </ac:spMkLst>
        </pc:spChg>
        <pc:spChg chg="add mod ord">
          <ac:chgData name="Verbeeck William" userId="9b98557d-4638-497e-9b40-4f2c2b1c3415" providerId="ADAL" clId="{204AF4BD-14E6-4A74-81B6-6F80D628021D}" dt="2024-04-25T13:18:11.875" v="444" actId="164"/>
          <ac:spMkLst>
            <pc:docMk/>
            <pc:sldMk cId="3658881888" sldId="462"/>
            <ac:spMk id="8" creationId="{45026A16-FC61-B3A8-F703-AB86884A0F6C}"/>
          </ac:spMkLst>
        </pc:spChg>
        <pc:spChg chg="mod">
          <ac:chgData name="Verbeeck William" userId="9b98557d-4638-497e-9b40-4f2c2b1c3415" providerId="ADAL" clId="{204AF4BD-14E6-4A74-81B6-6F80D628021D}" dt="2024-04-25T15:14:56.482" v="717" actId="20577"/>
          <ac:spMkLst>
            <pc:docMk/>
            <pc:sldMk cId="3658881888" sldId="462"/>
            <ac:spMk id="438" creationId="{00000000-0000-0000-0000-000000000000}"/>
          </ac:spMkLst>
        </pc:spChg>
        <pc:spChg chg="del mod">
          <ac:chgData name="Verbeeck William" userId="9b98557d-4638-497e-9b40-4f2c2b1c3415" providerId="ADAL" clId="{204AF4BD-14E6-4A74-81B6-6F80D628021D}" dt="2024-04-25T13:11:59.550" v="390" actId="478"/>
          <ac:spMkLst>
            <pc:docMk/>
            <pc:sldMk cId="3658881888" sldId="462"/>
            <ac:spMk id="439" creationId="{00000000-0000-0000-0000-000000000000}"/>
          </ac:spMkLst>
        </pc:spChg>
        <pc:grpChg chg="add del mod">
          <ac:chgData name="Verbeeck William" userId="9b98557d-4638-497e-9b40-4f2c2b1c3415" providerId="ADAL" clId="{204AF4BD-14E6-4A74-81B6-6F80D628021D}" dt="2024-04-25T13:17:44.897" v="438" actId="165"/>
          <ac:grpSpMkLst>
            <pc:docMk/>
            <pc:sldMk cId="3658881888" sldId="462"/>
            <ac:grpSpMk id="7" creationId="{88519049-065A-F081-3288-9E089E494558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9" creationId="{8221C646-FA18-7246-14DE-871550941830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10" creationId="{F58C49BC-6772-FFB5-FBED-E9D2E187B042}"/>
          </ac:grpSpMkLst>
        </pc:grpChg>
        <pc:graphicFrameChg chg="add mod topLvl">
          <ac:chgData name="Verbeeck William" userId="9b98557d-4638-497e-9b40-4f2c2b1c3415" providerId="ADAL" clId="{204AF4BD-14E6-4A74-81B6-6F80D628021D}" dt="2024-04-25T13:18:15.147" v="445" actId="164"/>
          <ac:graphicFrameMkLst>
            <pc:docMk/>
            <pc:sldMk cId="3658881888" sldId="462"/>
            <ac:graphicFrameMk id="4" creationId="{93870B4E-7D43-67A3-D73A-671DDC4093DA}"/>
          </ac:graphicFrameMkLst>
        </pc:graphicFrameChg>
        <pc:picChg chg="add del mod">
          <ac:chgData name="Verbeeck William" userId="9b98557d-4638-497e-9b40-4f2c2b1c3415" providerId="ADAL" clId="{204AF4BD-14E6-4A74-81B6-6F80D628021D}" dt="2024-04-25T13:11:56.287" v="389" actId="478"/>
          <ac:picMkLst>
            <pc:docMk/>
            <pc:sldMk cId="3658881888" sldId="462"/>
            <ac:picMk id="3" creationId="{0DA2AF6C-B2AA-BA37-C96E-85850AADC634}"/>
          </ac:picMkLst>
        </pc:picChg>
        <pc:picChg chg="mod">
          <ac:chgData name="Verbeeck William" userId="9b98557d-4638-497e-9b40-4f2c2b1c3415" providerId="ADAL" clId="{204AF4BD-14E6-4A74-81B6-6F80D628021D}" dt="2024-04-25T13:22:13.295" v="529" actId="14100"/>
          <ac:picMkLst>
            <pc:docMk/>
            <pc:sldMk cId="3658881888" sldId="462"/>
            <ac:picMk id="440" creationId="{00000000-0000-0000-0000-000000000000}"/>
          </ac:picMkLst>
        </pc:picChg>
        <pc:picChg chg="del mod">
          <ac:chgData name="Verbeeck William" userId="9b98557d-4638-497e-9b40-4f2c2b1c3415" providerId="ADAL" clId="{204AF4BD-14E6-4A74-81B6-6F80D628021D}" dt="2024-04-25T13:11:06.597" v="380" actId="478"/>
          <ac:picMkLst>
            <pc:docMk/>
            <pc:sldMk cId="3658881888" sldId="462"/>
            <ac:picMk id="44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4-25T12:45:42.541" v="174" actId="478"/>
          <ac:picMkLst>
            <pc:docMk/>
            <pc:sldMk cId="3658881888" sldId="462"/>
            <ac:picMk id="2050" creationId="{6F697B47-70C9-2433-0F90-885FBCD88C35}"/>
          </ac:picMkLst>
        </pc:picChg>
        <pc:picChg chg="del">
          <ac:chgData name="Verbeeck William" userId="9b98557d-4638-497e-9b40-4f2c2b1c3415" providerId="ADAL" clId="{204AF4BD-14E6-4A74-81B6-6F80D628021D}" dt="2024-04-25T12:45:43.345" v="175" actId="478"/>
          <ac:picMkLst>
            <pc:docMk/>
            <pc:sldMk cId="3658881888" sldId="462"/>
            <ac:picMk id="2051" creationId="{D66E4166-C009-EF66-A027-C613CBEA2220}"/>
          </ac:picMkLst>
        </pc:picChg>
        <pc:picChg chg="del">
          <ac:chgData name="Verbeeck William" userId="9b98557d-4638-497e-9b40-4f2c2b1c3415" providerId="ADAL" clId="{204AF4BD-14E6-4A74-81B6-6F80D628021D}" dt="2024-04-25T12:45:43.779" v="176" actId="478"/>
          <ac:picMkLst>
            <pc:docMk/>
            <pc:sldMk cId="3658881888" sldId="462"/>
            <ac:picMk id="2052" creationId="{80C72E9C-155A-E10E-47F3-6CDA7BFF43BE}"/>
          </ac:picMkLst>
        </pc:picChg>
      </pc:sldChg>
      <pc:sldChg chg="addSp delSp modSp mod modShow">
        <pc:chgData name="Verbeeck William" userId="9b98557d-4638-497e-9b40-4f2c2b1c3415" providerId="ADAL" clId="{204AF4BD-14E6-4A74-81B6-6F80D628021D}" dt="2024-05-02T14:59:01.696" v="1347" actId="1076"/>
        <pc:sldMkLst>
          <pc:docMk/>
          <pc:sldMk cId="2581553088" sldId="463"/>
        </pc:sldMkLst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2" creationId="{3F907A23-CFC1-5858-92BF-3D9E31CEF0D8}"/>
          </ac:spMkLst>
        </pc:spChg>
        <pc:spChg chg="del mod">
          <ac:chgData name="Verbeeck William" userId="9b98557d-4638-497e-9b40-4f2c2b1c3415" providerId="ADAL" clId="{204AF4BD-14E6-4A74-81B6-6F80D628021D}" dt="2024-04-25T15:15:49.905" v="741"/>
          <ac:spMkLst>
            <pc:docMk/>
            <pc:sldMk cId="2581553088" sldId="463"/>
            <ac:spMk id="3" creationId="{82294B41-0535-92A2-41F8-F87244E66B41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4" creationId="{5D6EEE08-7770-49D6-4993-251AD4BB6245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5" creationId="{7AFA1768-32FB-5697-9F8F-E5F3F6B49F0A}"/>
          </ac:spMkLst>
        </pc:spChg>
        <pc:spChg chg="add mod">
          <ac:chgData name="Verbeeck William" userId="9b98557d-4638-497e-9b40-4f2c2b1c3415" providerId="ADAL" clId="{204AF4BD-14E6-4A74-81B6-6F80D628021D}" dt="2024-04-25T18:14:45.612" v="1272" actId="13822"/>
          <ac:spMkLst>
            <pc:docMk/>
            <pc:sldMk cId="2581553088" sldId="463"/>
            <ac:spMk id="6" creationId="{103F0FB1-27AE-D2AE-01EE-0F0EA3556A06}"/>
          </ac:spMkLst>
        </pc:spChg>
        <pc:spChg chg="add mod">
          <ac:chgData name="Verbeeck William" userId="9b98557d-4638-497e-9b40-4f2c2b1c3415" providerId="ADAL" clId="{204AF4BD-14E6-4A74-81B6-6F80D628021D}" dt="2024-04-25T18:15:16.302" v="1284" actId="13822"/>
          <ac:spMkLst>
            <pc:docMk/>
            <pc:sldMk cId="2581553088" sldId="463"/>
            <ac:spMk id="7" creationId="{BBD314FE-6800-1D70-FDEB-3D494F2FB7E1}"/>
          </ac:spMkLst>
        </pc:spChg>
        <pc:spChg chg="mod">
          <ac:chgData name="Verbeeck William" userId="9b98557d-4638-497e-9b40-4f2c2b1c3415" providerId="ADAL" clId="{204AF4BD-14E6-4A74-81B6-6F80D628021D}" dt="2024-04-25T12:45:13.665" v="172" actId="108"/>
          <ac:spMkLst>
            <pc:docMk/>
            <pc:sldMk cId="2581553088" sldId="463"/>
            <ac:spMk id="586" creationId="{00000000-0000-0000-0000-000000000000}"/>
          </ac:spMkLst>
        </pc:spChg>
      </pc:sldChg>
      <pc:sldChg chg="modSp del mod">
        <pc:chgData name="Verbeeck William" userId="9b98557d-4638-497e-9b40-4f2c2b1c3415" providerId="ADAL" clId="{204AF4BD-14E6-4A74-81B6-6F80D628021D}" dt="2024-04-25T12:49:20.150" v="263" actId="2696"/>
        <pc:sldMkLst>
          <pc:docMk/>
          <pc:sldMk cId="3145639500" sldId="466"/>
        </pc:sldMkLst>
        <pc:spChg chg="mod">
          <ac:chgData name="Verbeeck William" userId="9b98557d-4638-497e-9b40-4f2c2b1c3415" providerId="ADAL" clId="{204AF4BD-14E6-4A74-81B6-6F80D628021D}" dt="2024-04-25T12:45:23.451" v="173" actId="108"/>
          <ac:spMkLst>
            <pc:docMk/>
            <pc:sldMk cId="3145639500" sldId="466"/>
            <ac:spMk id="796" creationId="{00000000-0000-0000-0000-000000000000}"/>
          </ac:spMkLst>
        </pc:spChg>
      </pc:sldChg>
      <pc:sldChg chg="add">
        <pc:chgData name="Verbeeck William" userId="9b98557d-4638-497e-9b40-4f2c2b1c3415" providerId="ADAL" clId="{204AF4BD-14E6-4A74-81B6-6F80D628021D}" dt="2024-04-25T13:13:01.155" v="396"/>
        <pc:sldMkLst>
          <pc:docMk/>
          <pc:sldMk cId="318830439" sldId="484"/>
        </pc:sldMkLst>
      </pc:sldChg>
      <pc:sldChg chg="add del delCm">
        <pc:chgData name="Verbeeck William" userId="9b98557d-4638-497e-9b40-4f2c2b1c3415" providerId="ADAL" clId="{204AF4BD-14E6-4A74-81B6-6F80D628021D}" dt="2024-04-25T13:11:16.607" v="384" actId="47"/>
        <pc:sldMkLst>
          <pc:docMk/>
          <pc:sldMk cId="2286610373" sldId="4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erbeeck William" userId="9b98557d-4638-497e-9b40-4f2c2b1c3415" providerId="ADAL" clId="{204AF4BD-14E6-4A74-81B6-6F80D628021D}" dt="2024-04-25T12:54:31.814" v="331"/>
              <pc2:cmMkLst xmlns:pc2="http://schemas.microsoft.com/office/powerpoint/2019/9/main/command">
                <pc:docMk/>
                <pc:sldMk cId="2286610373" sldId="484"/>
                <pc2:cmMk id="{CB9F4A73-C0F3-4C82-A82B-EE149B519956}"/>
              </pc2:cmMkLst>
            </pc226:cmChg>
          </p:ext>
        </pc:extLst>
      </pc:sldChg>
      <pc:sldChg chg="add modNotesTx">
        <pc:chgData name="Verbeeck William" userId="9b98557d-4638-497e-9b40-4f2c2b1c3415" providerId="ADAL" clId="{204AF4BD-14E6-4A74-81B6-6F80D628021D}" dt="2024-05-02T13:20:53.595" v="1329"/>
        <pc:sldMkLst>
          <pc:docMk/>
          <pc:sldMk cId="1531128832" sldId="524"/>
        </pc:sldMkLst>
      </pc:sldChg>
      <pc:sldChg chg="add modNotesTx">
        <pc:chgData name="Verbeeck William" userId="9b98557d-4638-497e-9b40-4f2c2b1c3415" providerId="ADAL" clId="{204AF4BD-14E6-4A74-81B6-6F80D628021D}" dt="2024-05-02T13:20:44.011" v="1327"/>
        <pc:sldMkLst>
          <pc:docMk/>
          <pc:sldMk cId="681971892" sldId="525"/>
        </pc:sldMkLst>
      </pc:sldChg>
      <pc:sldChg chg="add modNotesTx">
        <pc:chgData name="Verbeeck William" userId="9b98557d-4638-497e-9b40-4f2c2b1c3415" providerId="ADAL" clId="{204AF4BD-14E6-4A74-81B6-6F80D628021D}" dt="2024-05-02T13:20:34.271" v="1325"/>
        <pc:sldMkLst>
          <pc:docMk/>
          <pc:sldMk cId="2000094775" sldId="526"/>
        </pc:sldMkLst>
      </pc:sldChg>
      <pc:sldChg chg="add modNotesTx">
        <pc:chgData name="Verbeeck William" userId="9b98557d-4638-497e-9b40-4f2c2b1c3415" providerId="ADAL" clId="{204AF4BD-14E6-4A74-81B6-6F80D628021D}" dt="2024-05-02T13:20:23.105" v="1323"/>
        <pc:sldMkLst>
          <pc:docMk/>
          <pc:sldMk cId="2159771391" sldId="527"/>
        </pc:sldMkLst>
      </pc:sldChg>
      <pc:sldChg chg="modSp mod">
        <pc:chgData name="Verbeeck William" userId="9b98557d-4638-497e-9b40-4f2c2b1c3415" providerId="ADAL" clId="{204AF4BD-14E6-4A74-81B6-6F80D628021D}" dt="2024-05-03T12:14:04.793" v="1348" actId="1076"/>
        <pc:sldMkLst>
          <pc:docMk/>
          <pc:sldMk cId="3058240701" sldId="528"/>
        </pc:sldMkLst>
        <pc:spChg chg="mod">
          <ac:chgData name="Verbeeck William" userId="9b98557d-4638-497e-9b40-4f2c2b1c3415" providerId="ADAL" clId="{204AF4BD-14E6-4A74-81B6-6F80D628021D}" dt="2024-05-03T12:14:04.793" v="1348" actId="1076"/>
          <ac:spMkLst>
            <pc:docMk/>
            <pc:sldMk cId="3058240701" sldId="528"/>
            <ac:spMk id="2" creationId="{3DFBE7F0-04AD-5F98-C119-FBA8EEA3F671}"/>
          </ac:spMkLst>
        </pc:spChg>
      </pc:sldChg>
    </pc:docChg>
  </pc:docChgLst>
  <pc:docChgLst>
    <pc:chgData name="Robbrecht Eva" userId="S::eva.robbrecht@vlaanderen.be::92df7e69-258a-47f7-bb78-8d7a50f12c63" providerId="AD" clId="Web-{81D4D594-4765-0975-17FD-7339B11C253A}"/>
    <pc:docChg chg="modSld">
      <pc:chgData name="Robbrecht Eva" userId="S::eva.robbrecht@vlaanderen.be::92df7e69-258a-47f7-bb78-8d7a50f12c63" providerId="AD" clId="Web-{81D4D594-4765-0975-17FD-7339B11C253A}" dt="2024-03-29T14:15:27.683" v="1" actId="14100"/>
      <pc:docMkLst>
        <pc:docMk/>
      </pc:docMkLst>
      <pc:sldChg chg="modSp">
        <pc:chgData name="Robbrecht Eva" userId="S::eva.robbrecht@vlaanderen.be::92df7e69-258a-47f7-bb78-8d7a50f12c63" providerId="AD" clId="Web-{81D4D594-4765-0975-17FD-7339B11C253A}" dt="2024-03-29T14:15:27.683" v="1" actId="14100"/>
        <pc:sldMkLst>
          <pc:docMk/>
          <pc:sldMk cId="4082974333" sldId="458"/>
        </pc:sldMkLst>
        <pc:picChg chg="mod">
          <ac:chgData name="Robbrecht Eva" userId="S::eva.robbrecht@vlaanderen.be::92df7e69-258a-47f7-bb78-8d7a50f12c63" providerId="AD" clId="Web-{81D4D594-4765-0975-17FD-7339B11C253A}" dt="2024-03-29T14:15:27.683" v="1" actId="14100"/>
          <ac:picMkLst>
            <pc:docMk/>
            <pc:sldMk cId="4082974333" sldId="458"/>
            <ac:picMk id="2" creationId="{4F798746-93DB-8997-13C8-9F7FB8178233}"/>
          </ac:picMkLst>
        </pc:picChg>
      </pc:sldChg>
    </pc:docChg>
  </pc:docChgLst>
  <pc:docChgLst>
    <pc:chgData name="Robbrecht Eva" userId="92df7e69-258a-47f7-bb78-8d7a50f12c63" providerId="ADAL" clId="{863161BB-8024-445C-B9F0-618C50716325}"/>
    <pc:docChg chg="addSld delSld modSld">
      <pc:chgData name="Robbrecht Eva" userId="92df7e69-258a-47f7-bb78-8d7a50f12c63" providerId="ADAL" clId="{863161BB-8024-445C-B9F0-618C50716325}" dt="2024-03-29T14:06:56.790" v="45"/>
      <pc:docMkLst>
        <pc:docMk/>
      </pc:docMkLst>
      <pc:sldChg chg="add">
        <pc:chgData name="Robbrecht Eva" userId="92df7e69-258a-47f7-bb78-8d7a50f12c63" providerId="ADAL" clId="{863161BB-8024-445C-B9F0-618C50716325}" dt="2024-03-29T12:38:46.040" v="1"/>
        <pc:sldMkLst>
          <pc:docMk/>
          <pc:sldMk cId="2029094960" sldId="309"/>
        </pc:sldMkLst>
      </pc:sldChg>
      <pc:sldChg chg="add del">
        <pc:chgData name="Robbrecht Eva" userId="92df7e69-258a-47f7-bb78-8d7a50f12c63" providerId="ADAL" clId="{863161BB-8024-445C-B9F0-618C50716325}" dt="2024-03-29T14:06:56.790" v="45"/>
        <pc:sldMkLst>
          <pc:docMk/>
          <pc:sldMk cId="603166987" sldId="316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231390461" sldId="32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90654869" sldId="32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508177586" sldId="32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005026692" sldId="32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873607123" sldId="324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400055963" sldId="32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758154000" sldId="33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357105943" sldId="335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2271406692" sldId="336"/>
        </pc:sldMkLst>
      </pc:sldChg>
      <pc:sldChg chg="add">
        <pc:chgData name="Robbrecht Eva" userId="92df7e69-258a-47f7-bb78-8d7a50f12c63" providerId="ADAL" clId="{863161BB-8024-445C-B9F0-618C50716325}" dt="2024-03-29T12:40:39.625" v="5"/>
        <pc:sldMkLst>
          <pc:docMk/>
          <pc:sldMk cId="4193546170" sldId="337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36427251" sldId="338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70841770" sldId="33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107646629" sldId="34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626525460" sldId="341"/>
        </pc:sldMkLst>
      </pc:sldChg>
      <pc:sldChg chg="modSp add mod">
        <pc:chgData name="Robbrecht Eva" userId="92df7e69-258a-47f7-bb78-8d7a50f12c63" providerId="ADAL" clId="{863161BB-8024-445C-B9F0-618C50716325}" dt="2024-03-29T12:41:58.740" v="13" actId="20577"/>
        <pc:sldMkLst>
          <pc:docMk/>
          <pc:sldMk cId="3111142584" sldId="342"/>
        </pc:sldMkLst>
        <pc:spChg chg="mod">
          <ac:chgData name="Robbrecht Eva" userId="92df7e69-258a-47f7-bb78-8d7a50f12c63" providerId="ADAL" clId="{863161BB-8024-445C-B9F0-618C50716325}" dt="2024-03-29T12:41:58.740" v="13" actId="20577"/>
          <ac:spMkLst>
            <pc:docMk/>
            <pc:sldMk cId="3111142584" sldId="342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06.934" v="20" actId="20577"/>
        <pc:sldMkLst>
          <pc:docMk/>
          <pc:sldMk cId="390299644" sldId="343"/>
        </pc:sldMkLst>
        <pc:spChg chg="mod">
          <ac:chgData name="Robbrecht Eva" userId="92df7e69-258a-47f7-bb78-8d7a50f12c63" providerId="ADAL" clId="{863161BB-8024-445C-B9F0-618C50716325}" dt="2024-03-29T12:42:06.934" v="20" actId="20577"/>
          <ac:spMkLst>
            <pc:docMk/>
            <pc:sldMk cId="390299644" sldId="343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2.286" v="27" actId="20577"/>
        <pc:sldMkLst>
          <pc:docMk/>
          <pc:sldMk cId="232682599" sldId="344"/>
        </pc:sldMkLst>
        <pc:spChg chg="mod">
          <ac:chgData name="Robbrecht Eva" userId="92df7e69-258a-47f7-bb78-8d7a50f12c63" providerId="ADAL" clId="{863161BB-8024-445C-B9F0-618C50716325}" dt="2024-03-29T12:42:12.286" v="27" actId="20577"/>
          <ac:spMkLst>
            <pc:docMk/>
            <pc:sldMk cId="232682599" sldId="344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7.140" v="34" actId="20577"/>
        <pc:sldMkLst>
          <pc:docMk/>
          <pc:sldMk cId="4007352673" sldId="345"/>
        </pc:sldMkLst>
        <pc:spChg chg="mod">
          <ac:chgData name="Robbrecht Eva" userId="92df7e69-258a-47f7-bb78-8d7a50f12c63" providerId="ADAL" clId="{863161BB-8024-445C-B9F0-618C50716325}" dt="2024-03-29T12:42:17.140" v="34" actId="20577"/>
          <ac:spMkLst>
            <pc:docMk/>
            <pc:sldMk cId="4007352673" sldId="345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21.788" v="41" actId="20577"/>
        <pc:sldMkLst>
          <pc:docMk/>
          <pc:sldMk cId="1772055237" sldId="346"/>
        </pc:sldMkLst>
        <pc:spChg chg="mod">
          <ac:chgData name="Robbrecht Eva" userId="92df7e69-258a-47f7-bb78-8d7a50f12c63" providerId="ADAL" clId="{863161BB-8024-445C-B9F0-618C50716325}" dt="2024-03-29T12:42:21.788" v="41" actId="20577"/>
          <ac:spMkLst>
            <pc:docMk/>
            <pc:sldMk cId="1772055237" sldId="346"/>
            <ac:spMk id="3" creationId="{171D9D3B-79CE-41CB-A880-6B3951712F0D}"/>
          </ac:spMkLst>
        </pc:spChg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4037159430" sldId="347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3101887504" sldId="348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947027799" sldId="349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711958602" sldId="350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481845434" sldId="351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1597591970" sldId="352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386912665" sldId="353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1062503367" sldId="439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419022816" sldId="455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2463714208" sldId="456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549670500" sldId="457"/>
        </pc:sldMkLst>
      </pc:sldChg>
      <pc:sldChg chg="modCm">
        <pc:chgData name="Robbrecht Eva" userId="92df7e69-258a-47f7-bb78-8d7a50f12c63" providerId="ADAL" clId="{863161BB-8024-445C-B9F0-618C50716325}" dt="2024-03-29T12:38:53.858" v="2"/>
        <pc:sldMkLst>
          <pc:docMk/>
          <pc:sldMk cId="4082974333" sldId="458"/>
        </pc:sldMkLst>
      </pc:sldChg>
      <pc:sldChg chg="add del">
        <pc:chgData name="Robbrecht Eva" userId="92df7e69-258a-47f7-bb78-8d7a50f12c63" providerId="ADAL" clId="{863161BB-8024-445C-B9F0-618C50716325}" dt="2024-03-29T14:06:50.437" v="44" actId="47"/>
        <pc:sldMkLst>
          <pc:docMk/>
          <pc:sldMk cId="1695237480" sldId="46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284449831" sldId="47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39268879" sldId="47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471835381" sldId="47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773870323" sldId="473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865431638" sldId="474"/>
        </pc:sldMkLst>
      </pc:sldChg>
    </pc:docChg>
  </pc:docChgLst>
  <pc:docChgLst>
    <pc:chgData name="Verbeeck William" userId="9b98557d-4638-497e-9b40-4f2c2b1c3415" providerId="ADAL" clId="{F5BE0921-B5D3-44AC-B7E7-8CD890F05B53}"/>
    <pc:docChg chg="undo custSel addSld delSld modSld sldOrd">
      <pc:chgData name="Verbeeck William" userId="9b98557d-4638-497e-9b40-4f2c2b1c3415" providerId="ADAL" clId="{F5BE0921-B5D3-44AC-B7E7-8CD890F05B53}" dt="2024-03-28T17:34:01.610" v="760"/>
      <pc:docMkLst>
        <pc:docMk/>
      </pc:docMkLst>
      <pc:sldChg chg="modSp mod">
        <pc:chgData name="Verbeeck William" userId="9b98557d-4638-497e-9b40-4f2c2b1c3415" providerId="ADAL" clId="{F5BE0921-B5D3-44AC-B7E7-8CD890F05B53}" dt="2024-03-28T17:19:46.903" v="574" actId="554"/>
        <pc:sldMkLst>
          <pc:docMk/>
          <pc:sldMk cId="0" sldId="259"/>
        </pc:sldMkLst>
        <pc:spChg chg="mod">
          <ac:chgData name="Verbeeck William" userId="9b98557d-4638-497e-9b40-4f2c2b1c3415" providerId="ADAL" clId="{F5BE0921-B5D3-44AC-B7E7-8CD890F05B53}" dt="2024-03-28T16:36:25.462" v="239" actId="108"/>
          <ac:spMkLst>
            <pc:docMk/>
            <pc:sldMk cId="0" sldId="259"/>
            <ac:spMk id="38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9:46.903" v="574" actId="554"/>
          <ac:spMkLst>
            <pc:docMk/>
            <pc:sldMk cId="0" sldId="259"/>
            <ac:spMk id="399" creationId="{00000000-0000-0000-0000-000000000000}"/>
          </ac:spMkLst>
        </pc:s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F5BE0921-B5D3-44AC-B7E7-8CD890F05B53}" dt="2024-03-28T17:18:51.850" v="571" actId="20577"/>
        <pc:sldMkLst>
          <pc:docMk/>
          <pc:sldMk cId="0" sldId="260"/>
        </pc:sldMkLst>
        <pc:spChg chg="mod">
          <ac:chgData name="Verbeeck William" userId="9b98557d-4638-497e-9b40-4f2c2b1c3415" providerId="ADAL" clId="{F5BE0921-B5D3-44AC-B7E7-8CD890F05B53}" dt="2024-03-28T16:36:23.186" v="238" actId="108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7:18:51.850" v="571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6:43:51.136" v="288" actId="20577"/>
        <pc:sldMkLst>
          <pc:docMk/>
          <pc:sldMk cId="0" sldId="262"/>
        </pc:sldMkLst>
        <pc:spChg chg="mod">
          <ac:chgData name="Verbeeck William" userId="9b98557d-4638-497e-9b40-4f2c2b1c3415" providerId="ADAL" clId="{F5BE0921-B5D3-44AC-B7E7-8CD890F05B53}" dt="2024-03-28T16:43:51.136" v="288" actId="20577"/>
          <ac:spMkLst>
            <pc:docMk/>
            <pc:sldMk cId="0" sldId="262"/>
            <ac:spMk id="418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04:10.075" v="462" actId="47"/>
        <pc:sldMkLst>
          <pc:docMk/>
          <pc:sldMk cId="0" sldId="281"/>
        </pc:sldMkLst>
      </pc:sldChg>
      <pc:sldChg chg="add del">
        <pc:chgData name="Verbeeck William" userId="9b98557d-4638-497e-9b40-4f2c2b1c3415" providerId="ADAL" clId="{F5BE0921-B5D3-44AC-B7E7-8CD890F05B53}" dt="2024-03-28T16:53:33.660" v="379" actId="47"/>
        <pc:sldMkLst>
          <pc:docMk/>
          <pc:sldMk cId="0" sldId="285"/>
        </pc:sldMkLst>
      </pc:sldChg>
      <pc:sldChg chg="modSp mod">
        <pc:chgData name="Verbeeck William" userId="9b98557d-4638-497e-9b40-4f2c2b1c3415" providerId="ADAL" clId="{F5BE0921-B5D3-44AC-B7E7-8CD890F05B53}" dt="2024-03-28T16:34:53.170" v="223" actId="404"/>
        <pc:sldMkLst>
          <pc:docMk/>
          <pc:sldMk cId="0" sldId="287"/>
        </pc:sldMkLst>
        <pc:spChg chg="mod">
          <ac:chgData name="Verbeeck William" userId="9b98557d-4638-497e-9b40-4f2c2b1c3415" providerId="ADAL" clId="{F5BE0921-B5D3-44AC-B7E7-8CD890F05B53}" dt="2024-03-28T16:34:53.170" v="223" actId="404"/>
          <ac:spMkLst>
            <pc:docMk/>
            <pc:sldMk cId="0" sldId="287"/>
            <ac:spMk id="744" creationId="{00000000-0000-0000-0000-000000000000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4:18.853" v="550" actId="465"/>
        <pc:sldMkLst>
          <pc:docMk/>
          <pc:sldMk cId="0" sldId="290"/>
        </pc:sldMkLst>
        <pc:spChg chg="add mod ord">
          <ac:chgData name="Verbeeck William" userId="9b98557d-4638-497e-9b40-4f2c2b1c3415" providerId="ADAL" clId="{F5BE0921-B5D3-44AC-B7E7-8CD890F05B53}" dt="2024-03-28T17:13:57.995" v="547" actId="164"/>
          <ac:spMkLst>
            <pc:docMk/>
            <pc:sldMk cId="0" sldId="290"/>
            <ac:spMk id="5" creationId="{909EFFB4-8BA8-260C-5128-F6727003BAB6}"/>
          </ac:spMkLst>
        </pc:spChg>
        <pc:spChg chg="add mod ord">
          <ac:chgData name="Verbeeck William" userId="9b98557d-4638-497e-9b40-4f2c2b1c3415" providerId="ADAL" clId="{F5BE0921-B5D3-44AC-B7E7-8CD890F05B53}" dt="2024-03-28T17:14:01.853" v="548" actId="164"/>
          <ac:spMkLst>
            <pc:docMk/>
            <pc:sldMk cId="0" sldId="290"/>
            <ac:spMk id="6" creationId="{8388BFF1-A120-D18E-49C3-DB5263D326B8}"/>
          </ac:spMkLst>
        </pc:spChg>
        <pc:spChg chg="add mod ord">
          <ac:chgData name="Verbeeck William" userId="9b98557d-4638-497e-9b40-4f2c2b1c3415" providerId="ADAL" clId="{F5BE0921-B5D3-44AC-B7E7-8CD890F05B53}" dt="2024-03-28T17:14:04.283" v="549" actId="164"/>
          <ac:spMkLst>
            <pc:docMk/>
            <pc:sldMk cId="0" sldId="290"/>
            <ac:spMk id="7" creationId="{503BC562-4466-22F5-92E9-22EDB293D0A0}"/>
          </ac:spMkLst>
        </pc:spChg>
        <pc:spChg chg="mod">
          <ac:chgData name="Verbeeck William" userId="9b98557d-4638-497e-9b40-4f2c2b1c3415" providerId="ADAL" clId="{F5BE0921-B5D3-44AC-B7E7-8CD890F05B53}" dt="2024-03-28T16:34:48.390" v="221" actId="403"/>
          <ac:spMkLst>
            <pc:docMk/>
            <pc:sldMk cId="0" sldId="290"/>
            <ac:spMk id="764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4.273" v="441" actId="164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0.093" v="439" actId="164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2.075" v="440" actId="164"/>
          <ac:spMkLst>
            <pc:docMk/>
            <pc:sldMk cId="0" sldId="290"/>
            <ac:spMk id="770" creationId="{00000000-0000-0000-0000-000000000000}"/>
          </ac:spMkLst>
        </pc:s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2" creationId="{A465B49B-93C7-6658-92CC-1CC243B3E642}"/>
          </ac:grpSpMkLst>
        </pc:grpChg>
        <pc:grpChg chg="add mod">
          <ac:chgData name="Verbeeck William" userId="9b98557d-4638-497e-9b40-4f2c2b1c3415" providerId="ADAL" clId="{F5BE0921-B5D3-44AC-B7E7-8CD890F05B53}" dt="2024-03-28T17:14:01.853" v="548" actId="164"/>
          <ac:grpSpMkLst>
            <pc:docMk/>
            <pc:sldMk cId="0" sldId="290"/>
            <ac:grpSpMk id="3" creationId="{C18128E3-133E-F376-1908-58D43B6E0B70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4" creationId="{1A7D1C94-CEAB-939C-1CBB-B2AB9624208B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8" creationId="{0CBFA05A-CA32-DB93-B3FD-C3E0417E0907}"/>
          </ac:grpSpMkLst>
        </pc:grpChg>
        <pc:grpChg chg="add mod">
          <ac:chgData name="Verbeeck William" userId="9b98557d-4638-497e-9b40-4f2c2b1c3415" providerId="ADAL" clId="{F5BE0921-B5D3-44AC-B7E7-8CD890F05B53}" dt="2024-03-28T17:14:18.853" v="550" actId="465"/>
          <ac:grpSpMkLst>
            <pc:docMk/>
            <pc:sldMk cId="0" sldId="290"/>
            <ac:grpSpMk id="9" creationId="{3FE9719F-9EEF-2B17-5AB3-57AD4283DCA2}"/>
          </ac:grpSpMkLst>
        </pc:gr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10" creationId="{C004986B-1765-E2C7-0551-C85F6345B8C2}"/>
          </ac:grpSpMkLst>
        </pc:grpChg>
        <pc:picChg chg="mod">
          <ac:chgData name="Verbeeck William" userId="9b98557d-4638-497e-9b40-4f2c2b1c3415" providerId="ADAL" clId="{F5BE0921-B5D3-44AC-B7E7-8CD890F05B53}" dt="2024-03-28T16:59:44.273" v="441" actId="164"/>
          <ac:picMkLst>
            <pc:docMk/>
            <pc:sldMk cId="0" sldId="290"/>
            <ac:picMk id="76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2:12.202" v="527" actId="14100"/>
          <ac:picMkLst>
            <pc:docMk/>
            <pc:sldMk cId="0" sldId="290"/>
            <ac:picMk id="76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59:42.075" v="440" actId="164"/>
          <ac:picMkLst>
            <pc:docMk/>
            <pc:sldMk cId="0" sldId="290"/>
            <ac:picMk id="767" creationId="{00000000-0000-0000-0000-000000000000}"/>
          </ac:picMkLst>
        </pc:picChg>
      </pc:sldChg>
      <pc:sldChg chg="modSp mod">
        <pc:chgData name="Verbeeck William" userId="9b98557d-4638-497e-9b40-4f2c2b1c3415" providerId="ADAL" clId="{F5BE0921-B5D3-44AC-B7E7-8CD890F05B53}" dt="2024-03-28T17:11:54.932" v="523" actId="1076"/>
        <pc:sldMkLst>
          <pc:docMk/>
          <pc:sldMk cId="0" sldId="292"/>
        </pc:sldMkLst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8" creationId="{3359F0E9-F1D8-8208-0CD5-CAEF5CAF82D3}"/>
          </ac:spMkLst>
        </pc:spChg>
        <pc:spChg chg="mod">
          <ac:chgData name="Verbeeck William" userId="9b98557d-4638-497e-9b40-4f2c2b1c3415" providerId="ADAL" clId="{F5BE0921-B5D3-44AC-B7E7-8CD890F05B53}" dt="2024-03-28T17:11:54.522" v="522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10" creationId="{BA2BE646-CF30-9171-4AB9-ABF29491A56F}"/>
          </ac:spMkLst>
        </pc:spChg>
        <pc:spChg chg="mod">
          <ac:chgData name="Verbeeck William" userId="9b98557d-4638-497e-9b40-4f2c2b1c3415" providerId="ADAL" clId="{F5BE0921-B5D3-44AC-B7E7-8CD890F05B53}" dt="2024-03-28T17:11:54.932" v="523" actId="1076"/>
          <ac:spMkLst>
            <pc:docMk/>
            <pc:sldMk cId="0" sldId="292"/>
            <ac:spMk id="11" creationId="{8F639611-DB6A-C79C-9CA5-D57C96BB8495}"/>
          </ac:spMkLst>
        </pc:spChg>
        <pc:spChg chg="mod">
          <ac:chgData name="Verbeeck William" userId="9b98557d-4638-497e-9b40-4f2c2b1c3415" providerId="ADAL" clId="{F5BE0921-B5D3-44AC-B7E7-8CD890F05B53}" dt="2024-03-28T16:34:45.317" v="220" actId="403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1:54.522" v="522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Verbeeck William" userId="9b98557d-4638-497e-9b40-4f2c2b1c3415" providerId="ADAL" clId="{F5BE0921-B5D3-44AC-B7E7-8CD890F05B53}" dt="2024-03-28T17:11:54.932" v="523" actId="1076"/>
          <ac:picMkLst>
            <pc:docMk/>
            <pc:sldMk cId="0" sldId="292"/>
            <ac:picMk id="7" creationId="{932F59BE-BE9C-86D7-BDD2-577A8889B730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41.508" v="381" actId="47"/>
        <pc:sldMkLst>
          <pc:docMk/>
          <pc:sldMk cId="0" sldId="294"/>
        </pc:sldMkLst>
        <pc:spChg chg="mod">
          <ac:chgData name="Verbeeck William" userId="9b98557d-4638-497e-9b40-4f2c2b1c3415" providerId="ADAL" clId="{F5BE0921-B5D3-44AC-B7E7-8CD890F05B53}" dt="2024-03-28T16:34:13.047" v="218" actId="14100"/>
          <ac:spMkLst>
            <pc:docMk/>
            <pc:sldMk cId="0" sldId="294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9:53.119" v="272" actId="1076"/>
          <ac:spMkLst>
            <pc:docMk/>
            <pc:sldMk cId="0" sldId="294"/>
            <ac:spMk id="797" creationId="{00000000-0000-0000-0000-000000000000}"/>
          </ac:spMkLst>
        </pc:spChg>
      </pc:sldChg>
      <pc:sldChg chg="ord">
        <pc:chgData name="Verbeeck William" userId="9b98557d-4638-497e-9b40-4f2c2b1c3415" providerId="ADAL" clId="{F5BE0921-B5D3-44AC-B7E7-8CD890F05B53}" dt="2024-03-28T14:37:49.882" v="38"/>
        <pc:sldMkLst>
          <pc:docMk/>
          <pc:sldMk cId="0" sldId="298"/>
        </pc:sldMkLst>
      </pc:sldChg>
      <pc:sldChg chg="modSp mod modNotesTx">
        <pc:chgData name="Verbeeck William" userId="9b98557d-4638-497e-9b40-4f2c2b1c3415" providerId="ADAL" clId="{F5BE0921-B5D3-44AC-B7E7-8CD890F05B53}" dt="2024-03-28T17:14:47.813" v="553" actId="1076"/>
        <pc:sldMkLst>
          <pc:docMk/>
          <pc:sldMk cId="0" sldId="299"/>
        </pc:sldMkLst>
        <pc:spChg chg="mod">
          <ac:chgData name="Verbeeck William" userId="9b98557d-4638-497e-9b40-4f2c2b1c3415" providerId="ADAL" clId="{F5BE0921-B5D3-44AC-B7E7-8CD890F05B53}" dt="2024-03-28T16:34:03.537" v="215" actId="403"/>
          <ac:spMkLst>
            <pc:docMk/>
            <pc:sldMk cId="0" sldId="299"/>
            <ac:spMk id="86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4:47.813" v="553" actId="1076"/>
          <ac:spMkLst>
            <pc:docMk/>
            <pc:sldMk cId="0" sldId="299"/>
            <ac:spMk id="863" creationId="{00000000-0000-0000-0000-000000000000}"/>
          </ac:spMkLst>
        </pc:spChg>
      </pc:sldChg>
      <pc:sldChg chg="add addCm delCm modCm">
        <pc:chgData name="Verbeeck William" userId="9b98557d-4638-497e-9b40-4f2c2b1c3415" providerId="ADAL" clId="{F5BE0921-B5D3-44AC-B7E7-8CD890F05B53}" dt="2024-03-28T15:26:30.848" v="163"/>
        <pc:sldMkLst>
          <pc:docMk/>
          <pc:sldMk cId="0" sldId="304"/>
        </pc:sldMkLst>
      </pc:sldChg>
      <pc:sldChg chg="modSp mod">
        <pc:chgData name="Verbeeck William" userId="9b98557d-4638-497e-9b40-4f2c2b1c3415" providerId="ADAL" clId="{F5BE0921-B5D3-44AC-B7E7-8CD890F05B53}" dt="2024-03-28T16:32:39.937" v="202" actId="255"/>
        <pc:sldMkLst>
          <pc:docMk/>
          <pc:sldMk cId="0" sldId="307"/>
        </pc:sldMkLst>
        <pc:spChg chg="mod">
          <ac:chgData name="Verbeeck William" userId="9b98557d-4638-497e-9b40-4f2c2b1c3415" providerId="ADAL" clId="{F5BE0921-B5D3-44AC-B7E7-8CD890F05B53}" dt="2024-03-28T16:32:39.937" v="202" actId="255"/>
          <ac:spMkLst>
            <pc:docMk/>
            <pc:sldMk cId="0" sldId="307"/>
            <ac:spMk id="789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26.046" v="45" actId="47"/>
        <pc:sldMkLst>
          <pc:docMk/>
          <pc:sldMk cId="0" sldId="312"/>
        </pc:sldMkLst>
      </pc:sldChg>
      <pc:sldChg chg="modSp mod">
        <pc:chgData name="Verbeeck William" userId="9b98557d-4638-497e-9b40-4f2c2b1c3415" providerId="ADAL" clId="{F5BE0921-B5D3-44AC-B7E7-8CD890F05B53}" dt="2024-03-28T16:32:48.328" v="203" actId="403"/>
        <pc:sldMkLst>
          <pc:docMk/>
          <pc:sldMk cId="0" sldId="315"/>
        </pc:sldMkLst>
        <pc:spChg chg="mod">
          <ac:chgData name="Verbeeck William" userId="9b98557d-4638-497e-9b40-4f2c2b1c3415" providerId="ADAL" clId="{F5BE0921-B5D3-44AC-B7E7-8CD890F05B53}" dt="2024-03-28T16:32:48.328" v="203" actId="403"/>
          <ac:spMkLst>
            <pc:docMk/>
            <pc:sldMk cId="0" sldId="315"/>
            <ac:spMk id="1054" creationId="{00000000-0000-0000-0000-000000000000}"/>
          </ac:spMkLst>
        </pc:spChg>
      </pc:sldChg>
      <pc:sldChg chg="delCm">
        <pc:chgData name="Verbeeck William" userId="9b98557d-4638-497e-9b40-4f2c2b1c3415" providerId="ADAL" clId="{F5BE0921-B5D3-44AC-B7E7-8CD890F05B53}" dt="2024-03-28T16:32:59.753" v="205" actId="1592"/>
        <pc:sldMkLst>
          <pc:docMk/>
          <pc:sldMk cId="0" sldId="326"/>
        </pc:sldMkLst>
      </pc:sldChg>
      <pc:sldChg chg="modSp mod">
        <pc:chgData name="Verbeeck William" userId="9b98557d-4638-497e-9b40-4f2c2b1c3415" providerId="ADAL" clId="{F5BE0921-B5D3-44AC-B7E7-8CD890F05B53}" dt="2024-03-28T16:32:51.766" v="204" actId="403"/>
        <pc:sldMkLst>
          <pc:docMk/>
          <pc:sldMk cId="0" sldId="327"/>
        </pc:sldMkLst>
        <pc:spChg chg="mod">
          <ac:chgData name="Verbeeck William" userId="9b98557d-4638-497e-9b40-4f2c2b1c3415" providerId="ADAL" clId="{F5BE0921-B5D3-44AC-B7E7-8CD890F05B53}" dt="2024-03-28T16:32:51.766" v="204" actId="403"/>
          <ac:spMkLst>
            <pc:docMk/>
            <pc:sldMk cId="0" sldId="327"/>
            <ac:spMk id="3620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F5BE0921-B5D3-44AC-B7E7-8CD890F05B53}" dt="2024-03-28T17:02:21.468" v="458" actId="113"/>
        <pc:sldMkLst>
          <pc:docMk/>
          <pc:sldMk cId="0" sldId="332"/>
        </pc:sldMkLst>
        <pc:spChg chg="mod">
          <ac:chgData name="Verbeeck William" userId="9b98557d-4638-497e-9b40-4f2c2b1c3415" providerId="ADAL" clId="{F5BE0921-B5D3-44AC-B7E7-8CD890F05B53}" dt="2024-03-28T17:02:21.468" v="458" actId="113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2:10.818" v="457" actId="14100"/>
          <ac:spMkLst>
            <pc:docMk/>
            <pc:sldMk cId="0" sldId="332"/>
            <ac:spMk id="177" creationId="{00000000-0000-0000-0000-000000000000}"/>
          </ac:spMkLst>
        </pc:spChg>
        <pc:spChg chg="add del mod">
          <ac:chgData name="Verbeeck William" userId="9b98557d-4638-497e-9b40-4f2c2b1c3415" providerId="ADAL" clId="{F5BE0921-B5D3-44AC-B7E7-8CD890F05B53}" dt="2024-03-28T17:01:51.061" v="450" actId="478"/>
          <ac:spMkLst>
            <pc:docMk/>
            <pc:sldMk cId="0" sldId="332"/>
            <ac:spMk id="178" creationId="{00000000-0000-0000-0000-000000000000}"/>
          </ac:spMkLst>
        </pc:spChg>
        <pc:spChg chg="del mod">
          <ac:chgData name="Verbeeck William" userId="9b98557d-4638-497e-9b40-4f2c2b1c3415" providerId="ADAL" clId="{F5BE0921-B5D3-44AC-B7E7-8CD890F05B53}" dt="2024-03-28T17:02:00.920" v="453" actId="478"/>
          <ac:spMkLst>
            <pc:docMk/>
            <pc:sldMk cId="0" sldId="332"/>
            <ac:spMk id="18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03:36.140" v="461" actId="207"/>
        <pc:sldMkLst>
          <pc:docMk/>
          <pc:sldMk cId="871302632" sldId="355"/>
        </pc:sldMkLst>
        <pc:spChg chg="mod ord">
          <ac:chgData name="Verbeeck William" userId="9b98557d-4638-497e-9b40-4f2c2b1c3415" providerId="ADAL" clId="{F5BE0921-B5D3-44AC-B7E7-8CD890F05B53}" dt="2024-03-28T16:37:28.294" v="249" actId="20577"/>
          <ac:spMkLst>
            <pc:docMk/>
            <pc:sldMk cId="871302632" sldId="355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3:36.140" v="461" actId="207"/>
          <ac:spMkLst>
            <pc:docMk/>
            <pc:sldMk cId="871302632" sldId="355"/>
            <ac:spMk id="939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6:37:31.988" v="250" actId="1076"/>
          <ac:picMkLst>
            <pc:docMk/>
            <pc:sldMk cId="871302632" sldId="355"/>
            <ac:picMk id="1030" creationId="{06CE8BE5-37C0-B5EB-E8AB-77C55A741780}"/>
          </ac:picMkLst>
        </pc:picChg>
      </pc:sldChg>
      <pc:sldChg chg="modSp mod">
        <pc:chgData name="Verbeeck William" userId="9b98557d-4638-497e-9b40-4f2c2b1c3415" providerId="ADAL" clId="{F5BE0921-B5D3-44AC-B7E7-8CD890F05B53}" dt="2024-03-28T16:37:47.710" v="255" actId="1076"/>
        <pc:sldMkLst>
          <pc:docMk/>
          <pc:sldMk cId="2259732236" sldId="363"/>
        </pc:sldMkLst>
        <pc:spChg chg="mod">
          <ac:chgData name="Verbeeck William" userId="9b98557d-4638-497e-9b40-4f2c2b1c3415" providerId="ADAL" clId="{F5BE0921-B5D3-44AC-B7E7-8CD890F05B53}" dt="2024-03-28T16:36:08.511" v="234" actId="108"/>
          <ac:spMkLst>
            <pc:docMk/>
            <pc:sldMk cId="2259732236" sldId="363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47.710" v="255" actId="1076"/>
          <ac:spMkLst>
            <pc:docMk/>
            <pc:sldMk cId="2259732236" sldId="363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8:08" v="259" actId="1076"/>
        <pc:sldMkLst>
          <pc:docMk/>
          <pc:sldMk cId="11175120" sldId="367"/>
        </pc:sldMkLst>
        <pc:spChg chg="mod">
          <ac:chgData name="Verbeeck William" userId="9b98557d-4638-497e-9b40-4f2c2b1c3415" providerId="ADAL" clId="{F5BE0921-B5D3-44AC-B7E7-8CD890F05B53}" dt="2024-03-28T16:38:08" v="259" actId="1076"/>
          <ac:spMkLst>
            <pc:docMk/>
            <pc:sldMk cId="11175120" sldId="367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57.988" v="25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2:58.646" v="589" actId="1076"/>
        <pc:sldMkLst>
          <pc:docMk/>
          <pc:sldMk cId="1521185938" sldId="368"/>
        </pc:sldMkLst>
        <pc:spChg chg="mod">
          <ac:chgData name="Verbeeck William" userId="9b98557d-4638-497e-9b40-4f2c2b1c3415" providerId="ADAL" clId="{F5BE0921-B5D3-44AC-B7E7-8CD890F05B53}" dt="2024-03-28T16:35:49.719" v="230" actId="108"/>
          <ac:spMkLst>
            <pc:docMk/>
            <pc:sldMk cId="1521185938" sldId="368"/>
            <ac:spMk id="4" creationId="{AE7D2DC7-DEA5-EE7C-C14B-BADADA0A5167}"/>
          </ac:spMkLst>
        </pc:spChg>
        <pc:spChg chg="mod">
          <ac:chgData name="Verbeeck William" userId="9b98557d-4638-497e-9b40-4f2c2b1c3415" providerId="ADAL" clId="{F5BE0921-B5D3-44AC-B7E7-8CD890F05B53}" dt="2024-03-28T17:22:58.646" v="589" actId="1076"/>
          <ac:spMkLst>
            <pc:docMk/>
            <pc:sldMk cId="1521185938" sldId="368"/>
            <ac:spMk id="11" creationId="{0DC61649-BBD5-49B9-7CB8-75BF01527DE1}"/>
          </ac:spMkLst>
        </pc:spChg>
        <pc:picChg chg="mod">
          <ac:chgData name="Verbeeck William" userId="9b98557d-4638-497e-9b40-4f2c2b1c3415" providerId="ADAL" clId="{F5BE0921-B5D3-44AC-B7E7-8CD890F05B53}" dt="2024-03-28T17:22:32.946" v="586" actId="1076"/>
          <ac:picMkLst>
            <pc:docMk/>
            <pc:sldMk cId="1521185938" sldId="368"/>
            <ac:picMk id="10" creationId="{F0408412-7249-3105-B4F8-17274C1E1685}"/>
          </ac:picMkLst>
        </pc:picChg>
      </pc:sldChg>
      <pc:sldChg chg="add del">
        <pc:chgData name="Verbeeck William" userId="9b98557d-4638-497e-9b40-4f2c2b1c3415" providerId="ADAL" clId="{F5BE0921-B5D3-44AC-B7E7-8CD890F05B53}" dt="2024-03-28T14:38:11.211" v="42" actId="47"/>
        <pc:sldMkLst>
          <pc:docMk/>
          <pc:sldMk cId="2107850862" sldId="369"/>
        </pc:sldMkLst>
      </pc:sldChg>
      <pc:sldChg chg="addSp delSp modSp add mod addCm delCm modCm">
        <pc:chgData name="Verbeeck William" userId="9b98557d-4638-497e-9b40-4f2c2b1c3415" providerId="ADAL" clId="{F5BE0921-B5D3-44AC-B7E7-8CD890F05B53}" dt="2024-03-28T16:33:18.297" v="207" actId="403"/>
        <pc:sldMkLst>
          <pc:docMk/>
          <pc:sldMk cId="4113044408" sldId="373"/>
        </pc:sldMkLst>
        <pc:spChg chg="mod">
          <ac:chgData name="Verbeeck William" userId="9b98557d-4638-497e-9b40-4f2c2b1c3415" providerId="ADAL" clId="{F5BE0921-B5D3-44AC-B7E7-8CD890F05B53}" dt="2024-03-28T15:56:20.777" v="190" actId="207"/>
          <ac:spMkLst>
            <pc:docMk/>
            <pc:sldMk cId="4113044408" sldId="373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16.632" v="189" actId="167"/>
          <ac:spMkLst>
            <pc:docMk/>
            <pc:sldMk cId="4113044408" sldId="373"/>
            <ac:spMk id="5" creationId="{10FD4DDF-CCE0-A288-EC9F-7B4529E5BE61}"/>
          </ac:spMkLst>
        </pc:spChg>
        <pc:spChg chg="add del">
          <ac:chgData name="Verbeeck William" userId="9b98557d-4638-497e-9b40-4f2c2b1c3415" providerId="ADAL" clId="{F5BE0921-B5D3-44AC-B7E7-8CD890F05B53}" dt="2024-03-28T14:48:57.910" v="117" actId="478"/>
          <ac:spMkLst>
            <pc:docMk/>
            <pc:sldMk cId="4113044408" sldId="373"/>
            <ac:spMk id="850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8:59.579" v="118" actId="478"/>
          <ac:spMkLst>
            <pc:docMk/>
            <pc:sldMk cId="4113044408" sldId="373"/>
            <ac:spMk id="85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3:18.297" v="207" actId="403"/>
          <ac:spMkLst>
            <pc:docMk/>
            <pc:sldMk cId="4113044408" sldId="373"/>
            <ac:spMk id="85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5:56:03.398" v="186" actId="207"/>
          <ac:spMkLst>
            <pc:docMk/>
            <pc:sldMk cId="4113044408" sldId="373"/>
            <ac:spMk id="853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6:25.771" v="95" actId="478"/>
          <ac:spMkLst>
            <pc:docMk/>
            <pc:sldMk cId="4113044408" sldId="373"/>
            <ac:spMk id="854" creationId="{00000000-0000-0000-0000-000000000000}"/>
          </ac:spMkLst>
        </pc:spChg>
        <pc:picChg chg="del">
          <ac:chgData name="Verbeeck William" userId="9b98557d-4638-497e-9b40-4f2c2b1c3415" providerId="ADAL" clId="{F5BE0921-B5D3-44AC-B7E7-8CD890F05B53}" dt="2024-03-28T14:46:34.687" v="98" actId="478"/>
          <ac:picMkLst>
            <pc:docMk/>
            <pc:sldMk cId="4113044408" sldId="373"/>
            <ac:picMk id="4" creationId="{DE70E72D-8078-5114-9DCF-00F43668E454}"/>
          </ac:picMkLst>
        </pc:picChg>
        <pc:picChg chg="add mod">
          <ac:chgData name="Verbeeck William" userId="9b98557d-4638-497e-9b40-4f2c2b1c3415" providerId="ADAL" clId="{F5BE0921-B5D3-44AC-B7E7-8CD890F05B53}" dt="2024-03-28T15:56:11.918" v="188" actId="207"/>
          <ac:picMkLst>
            <pc:docMk/>
            <pc:sldMk cId="4113044408" sldId="373"/>
            <ac:picMk id="6" creationId="{BDD7077F-BBF7-29D7-E461-4942A2D30646}"/>
          </ac:picMkLst>
        </pc:picChg>
        <pc:picChg chg="add del mod">
          <ac:chgData name="Verbeeck William" userId="9b98557d-4638-497e-9b40-4f2c2b1c3415" providerId="ADAL" clId="{F5BE0921-B5D3-44AC-B7E7-8CD890F05B53}" dt="2024-03-28T14:51:48.078" v="123" actId="478"/>
          <ac:picMkLst>
            <pc:docMk/>
            <pc:sldMk cId="4113044408" sldId="373"/>
            <ac:picMk id="8" creationId="{B0C3505C-D70E-D95D-34AF-C5E87510437A}"/>
          </ac:picMkLst>
        </pc:picChg>
        <pc:picChg chg="add mod">
          <ac:chgData name="Verbeeck William" userId="9b98557d-4638-497e-9b40-4f2c2b1c3415" providerId="ADAL" clId="{F5BE0921-B5D3-44AC-B7E7-8CD890F05B53}" dt="2024-03-28T15:56:07.387" v="187" actId="207"/>
          <ac:picMkLst>
            <pc:docMk/>
            <pc:sldMk cId="4113044408" sldId="373"/>
            <ac:picMk id="10" creationId="{E5BCCE69-56BA-40D8-1E97-3EC61ED6F185}"/>
          </ac:picMkLst>
        </pc:picChg>
        <pc:picChg chg="del">
          <ac:chgData name="Verbeeck William" userId="9b98557d-4638-497e-9b40-4f2c2b1c3415" providerId="ADAL" clId="{F5BE0921-B5D3-44AC-B7E7-8CD890F05B53}" dt="2024-03-28T14:48:10.416" v="107" actId="478"/>
          <ac:picMkLst>
            <pc:docMk/>
            <pc:sldMk cId="4113044408" sldId="373"/>
            <ac:picMk id="855" creationId="{00000000-0000-0000-0000-000000000000}"/>
          </ac:picMkLst>
        </pc:picChg>
        <pc:picChg chg="del">
          <ac:chgData name="Verbeeck William" userId="9b98557d-4638-497e-9b40-4f2c2b1c3415" providerId="ADAL" clId="{F5BE0921-B5D3-44AC-B7E7-8CD890F05B53}" dt="2024-03-28T14:46:21.403" v="94" actId="478"/>
          <ac:picMkLst>
            <pc:docMk/>
            <pc:sldMk cId="4113044408" sldId="373"/>
            <ac:picMk id="856" creationId="{00000000-0000-0000-0000-000000000000}"/>
          </ac:picMkLst>
        </pc:picChg>
      </pc:sldChg>
      <pc:sldChg chg="del">
        <pc:chgData name="Verbeeck William" userId="9b98557d-4638-497e-9b40-4f2c2b1c3415" providerId="ADAL" clId="{F5BE0921-B5D3-44AC-B7E7-8CD890F05B53}" dt="2024-03-28T14:38:17.280" v="43" actId="47"/>
        <pc:sldMkLst>
          <pc:docMk/>
          <pc:sldMk cId="1975522630" sldId="376"/>
        </pc:sldMkLst>
      </pc:sldChg>
      <pc:sldChg chg="add del">
        <pc:chgData name="Verbeeck William" userId="9b98557d-4638-497e-9b40-4f2c2b1c3415" providerId="ADAL" clId="{F5BE0921-B5D3-44AC-B7E7-8CD890F05B53}" dt="2024-03-28T16:50:23.031" v="327" actId="47"/>
        <pc:sldMkLst>
          <pc:docMk/>
          <pc:sldMk cId="1086984133" sldId="386"/>
        </pc:sldMkLst>
      </pc:sldChg>
      <pc:sldChg chg="modSp mod">
        <pc:chgData name="Verbeeck William" userId="9b98557d-4638-497e-9b40-4f2c2b1c3415" providerId="ADAL" clId="{F5BE0921-B5D3-44AC-B7E7-8CD890F05B53}" dt="2024-03-28T14:52:12.103" v="145" actId="20577"/>
        <pc:sldMkLst>
          <pc:docMk/>
          <pc:sldMk cId="2668448455" sldId="398"/>
        </pc:sldMkLst>
        <pc:spChg chg="mod">
          <ac:chgData name="Verbeeck William" userId="9b98557d-4638-497e-9b40-4f2c2b1c3415" providerId="ADAL" clId="{F5BE0921-B5D3-44AC-B7E7-8CD890F05B53}" dt="2024-03-28T14:52:12.103" v="145" actId="20577"/>
          <ac:spMkLst>
            <pc:docMk/>
            <pc:sldMk cId="2668448455" sldId="398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10.076" v="41" actId="47"/>
        <pc:sldMkLst>
          <pc:docMk/>
          <pc:sldMk cId="944668036" sldId="438"/>
        </pc:sldMkLst>
      </pc:sldChg>
      <pc:sldChg chg="modSp mod addCm delCm modCm">
        <pc:chgData name="Verbeeck William" userId="9b98557d-4638-497e-9b40-4f2c2b1c3415" providerId="ADAL" clId="{F5BE0921-B5D3-44AC-B7E7-8CD890F05B53}" dt="2024-03-28T16:33:28.484" v="209" actId="403"/>
        <pc:sldMkLst>
          <pc:docMk/>
          <pc:sldMk cId="1062503367" sldId="439"/>
        </pc:sldMkLst>
        <pc:spChg chg="mod">
          <ac:chgData name="Verbeeck William" userId="9b98557d-4638-497e-9b40-4f2c2b1c3415" providerId="ADAL" clId="{F5BE0921-B5D3-44AC-B7E7-8CD890F05B53}" dt="2024-03-28T16:33:28.484" v="209" actId="403"/>
          <ac:spMkLst>
            <pc:docMk/>
            <pc:sldMk cId="1062503367" sldId="439"/>
            <ac:spMk id="86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6:20.957" v="237" actId="108"/>
        <pc:sldMkLst>
          <pc:docMk/>
          <pc:sldMk cId="0" sldId="441"/>
        </pc:sldMkLst>
        <pc:spChg chg="mod">
          <ac:chgData name="Verbeeck William" userId="9b98557d-4638-497e-9b40-4f2c2b1c3415" providerId="ADAL" clId="{F5BE0921-B5D3-44AC-B7E7-8CD890F05B53}" dt="2024-03-28T16:36:20.957" v="237" actId="108"/>
          <ac:spMkLst>
            <pc:docMk/>
            <pc:sldMk cId="0" sldId="441"/>
            <ac:spMk id="25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7:16.045" v="246" actId="1076"/>
        <pc:sldMkLst>
          <pc:docMk/>
          <pc:sldMk cId="3424598638" sldId="442"/>
        </pc:sldMkLst>
        <pc:spChg chg="mod">
          <ac:chgData name="Verbeeck William" userId="9b98557d-4638-497e-9b40-4f2c2b1c3415" providerId="ADAL" clId="{F5BE0921-B5D3-44AC-B7E7-8CD890F05B53}" dt="2024-03-28T16:36:16.747" v="236" actId="108"/>
          <ac:spMkLst>
            <pc:docMk/>
            <pc:sldMk cId="3424598638" sldId="442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16.045" v="246" actId="1076"/>
          <ac:spMkLst>
            <pc:docMk/>
            <pc:sldMk cId="3424598638" sldId="442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1:59.728" v="584" actId="1076"/>
        <pc:sldMkLst>
          <pc:docMk/>
          <pc:sldMk cId="3912160288" sldId="443"/>
        </pc:sldMkLst>
        <pc:spChg chg="mod">
          <ac:chgData name="Verbeeck William" userId="9b98557d-4638-497e-9b40-4f2c2b1c3415" providerId="ADAL" clId="{F5BE0921-B5D3-44AC-B7E7-8CD890F05B53}" dt="2024-03-28T16:35:58.545" v="232" actId="108"/>
          <ac:spMkLst>
            <pc:docMk/>
            <pc:sldMk cId="3912160288" sldId="443"/>
            <ac:spMk id="4" creationId="{434A3441-BC18-6B3E-DB8B-5FBBE108D93E}"/>
          </ac:spMkLst>
        </pc:spChg>
        <pc:spChg chg="mod ord">
          <ac:chgData name="Verbeeck William" userId="9b98557d-4638-497e-9b40-4f2c2b1c3415" providerId="ADAL" clId="{F5BE0921-B5D3-44AC-B7E7-8CD890F05B53}" dt="2024-03-28T17:21:51.796" v="583" actId="17032"/>
          <ac:spMkLst>
            <pc:docMk/>
            <pc:sldMk cId="3912160288" sldId="443"/>
            <ac:spMk id="7" creationId="{6EC9ECD6-5D3D-2849-288E-914234723D53}"/>
          </ac:spMkLst>
        </pc:spChg>
        <pc:spChg chg="mod">
          <ac:chgData name="Verbeeck William" userId="9b98557d-4638-497e-9b40-4f2c2b1c3415" providerId="ADAL" clId="{F5BE0921-B5D3-44AC-B7E7-8CD890F05B53}" dt="2024-03-28T17:21:03.489" v="579" actId="207"/>
          <ac:spMkLst>
            <pc:docMk/>
            <pc:sldMk cId="3912160288" sldId="443"/>
            <ac:spMk id="8" creationId="{A3A9830F-C317-710E-E074-7922D4B03161}"/>
          </ac:spMkLst>
        </pc:spChg>
        <pc:picChg chg="mod">
          <ac:chgData name="Verbeeck William" userId="9b98557d-4638-497e-9b40-4f2c2b1c3415" providerId="ADAL" clId="{F5BE0921-B5D3-44AC-B7E7-8CD890F05B53}" dt="2024-03-28T17:21:59.728" v="584" actId="1076"/>
          <ac:picMkLst>
            <pc:docMk/>
            <pc:sldMk cId="3912160288" sldId="443"/>
            <ac:picMk id="6" creationId="{C95A8EF3-A1D9-DA51-1E46-5A8217113515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39.431" v="380" actId="47"/>
        <pc:sldMkLst>
          <pc:docMk/>
          <pc:sldMk cId="394315454" sldId="444"/>
        </pc:sldMkLst>
        <pc:spChg chg="mod">
          <ac:chgData name="Verbeeck William" userId="9b98557d-4638-497e-9b40-4f2c2b1c3415" providerId="ADAL" clId="{F5BE0921-B5D3-44AC-B7E7-8CD890F05B53}" dt="2024-03-28T16:34:42.981" v="219" actId="403"/>
          <ac:spMkLst>
            <pc:docMk/>
            <pc:sldMk cId="394315454" sldId="444"/>
            <ac:spMk id="782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6:39:24.458" v="270" actId="1076"/>
          <ac:graphicFrameMkLst>
            <pc:docMk/>
            <pc:sldMk cId="394315454" sldId="444"/>
            <ac:graphicFrameMk id="2" creationId="{7F6CA941-6A2E-1326-1A0D-F16D4F42070D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4:54:07.865" v="160" actId="20577"/>
        <pc:sldMkLst>
          <pc:docMk/>
          <pc:sldMk cId="2060940386" sldId="447"/>
        </pc:sldMkLst>
        <pc:spChg chg="mod">
          <ac:chgData name="Verbeeck William" userId="9b98557d-4638-497e-9b40-4f2c2b1c3415" providerId="ADAL" clId="{F5BE0921-B5D3-44AC-B7E7-8CD890F05B53}" dt="2024-03-28T14:54:07.865" v="160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7:33:56.550" v="758" actId="47"/>
        <pc:sldMkLst>
          <pc:docMk/>
          <pc:sldMk cId="2931584498" sldId="449"/>
        </pc:sldMkLst>
      </pc:sldChg>
      <pc:sldChg chg="modSp mod">
        <pc:chgData name="Verbeeck William" userId="9b98557d-4638-497e-9b40-4f2c2b1c3415" providerId="ADAL" clId="{F5BE0921-B5D3-44AC-B7E7-8CD890F05B53}" dt="2024-03-28T17:33:45.460" v="756" actId="404"/>
        <pc:sldMkLst>
          <pc:docMk/>
          <pc:sldMk cId="2577232136" sldId="450"/>
        </pc:sldMkLst>
        <pc:spChg chg="mod">
          <ac:chgData name="Verbeeck William" userId="9b98557d-4638-497e-9b40-4f2c2b1c3415" providerId="ADAL" clId="{F5BE0921-B5D3-44AC-B7E7-8CD890F05B53}" dt="2024-03-28T17:33:35.110" v="752" actId="113"/>
          <ac:spMkLst>
            <pc:docMk/>
            <pc:sldMk cId="2577232136" sldId="450"/>
            <ac:spMk id="2" creationId="{3186C7C8-CAF6-12B3-D7FE-216C9E4B6BDC}"/>
          </ac:spMkLst>
        </pc:spChg>
        <pc:spChg chg="mod">
          <ac:chgData name="Verbeeck William" userId="9b98557d-4638-497e-9b40-4f2c2b1c3415" providerId="ADAL" clId="{F5BE0921-B5D3-44AC-B7E7-8CD890F05B53}" dt="2024-03-28T17:33:45.460" v="756" actId="404"/>
          <ac:spMkLst>
            <pc:docMk/>
            <pc:sldMk cId="2577232136" sldId="450"/>
            <ac:spMk id="3" creationId="{5EFA7954-C7CA-41C7-630D-BCE5AF374DE6}"/>
          </ac:spMkLst>
        </pc:spChg>
      </pc:sldChg>
      <pc:sldChg chg="modSp mod addCm modCm">
        <pc:chgData name="Verbeeck William" userId="9b98557d-4638-497e-9b40-4f2c2b1c3415" providerId="ADAL" clId="{F5BE0921-B5D3-44AC-B7E7-8CD890F05B53}" dt="2024-03-28T16:42:44.989" v="278" actId="255"/>
        <pc:sldMkLst>
          <pc:docMk/>
          <pc:sldMk cId="246835153" sldId="451"/>
        </pc:sldMkLst>
        <pc:spChg chg="mod">
          <ac:chgData name="Verbeeck William" userId="9b98557d-4638-497e-9b40-4f2c2b1c3415" providerId="ADAL" clId="{F5BE0921-B5D3-44AC-B7E7-8CD890F05B53}" dt="2024-03-28T16:33:05.862" v="206" actId="403"/>
          <ac:spMkLst>
            <pc:docMk/>
            <pc:sldMk cId="246835153" sldId="451"/>
            <ac:spMk id="2" creationId="{1D1936F0-3BC9-426A-2FB1-31C95486001B}"/>
          </ac:spMkLst>
        </pc:spChg>
        <pc:spChg chg="mod">
          <ac:chgData name="Verbeeck William" userId="9b98557d-4638-497e-9b40-4f2c2b1c3415" providerId="ADAL" clId="{F5BE0921-B5D3-44AC-B7E7-8CD890F05B53}" dt="2024-03-28T16:42:44.989" v="278" actId="255"/>
          <ac:spMkLst>
            <pc:docMk/>
            <pc:sldMk cId="246835153" sldId="451"/>
            <ac:spMk id="3" creationId="{CC1EF2A4-0D51-6098-82F8-F4D11E76C308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6:56.546" v="569" actId="1076"/>
        <pc:sldMkLst>
          <pc:docMk/>
          <pc:sldMk cId="4283180342" sldId="452"/>
        </pc:sldMkLst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2" creationId="{A240F656-E390-A7AC-755D-07FB1C015799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3" creationId="{18341EB8-B317-EA98-1106-A20267CD51C3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4" creationId="{50606039-9682-217D-900C-D03E388A4DFD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42.744" v="568" actId="1076"/>
          <ac:spMkLst>
            <pc:docMk/>
            <pc:sldMk cId="4283180342" sldId="452"/>
            <ac:spMk id="23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3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4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7" creationId="{00000000-0000-0000-0000-000000000000}"/>
          </ac:picMkLst>
        </pc:picChg>
      </pc:sldChg>
      <pc:sldChg chg="modSp add mod">
        <pc:chgData name="Verbeeck William" userId="9b98557d-4638-497e-9b40-4f2c2b1c3415" providerId="ADAL" clId="{F5BE0921-B5D3-44AC-B7E7-8CD890F05B53}" dt="2024-03-28T15:46:58.501" v="165" actId="20577"/>
        <pc:sldMkLst>
          <pc:docMk/>
          <pc:sldMk cId="3163325457" sldId="453"/>
        </pc:sldMkLst>
        <pc:spChg chg="mod">
          <ac:chgData name="Verbeeck William" userId="9b98557d-4638-497e-9b40-4f2c2b1c3415" providerId="ADAL" clId="{F5BE0921-B5D3-44AC-B7E7-8CD890F05B53}" dt="2024-03-28T15:46:58.501" v="165" actId="20577"/>
          <ac:spMkLst>
            <pc:docMk/>
            <pc:sldMk cId="3163325457" sldId="453"/>
            <ac:spMk id="856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33:59.810" v="759" actId="47"/>
        <pc:sldMkLst>
          <pc:docMk/>
          <pc:sldMk cId="521114684" sldId="454"/>
        </pc:sldMkLst>
      </pc:sldChg>
      <pc:sldChg chg="delSp modSp add mod addCm delCm modCm">
        <pc:chgData name="Verbeeck William" userId="9b98557d-4638-497e-9b40-4f2c2b1c3415" providerId="ADAL" clId="{F5BE0921-B5D3-44AC-B7E7-8CD890F05B53}" dt="2024-03-28T16:41:07.841" v="276"/>
        <pc:sldMkLst>
          <pc:docMk/>
          <pc:sldMk cId="3419022816" sldId="455"/>
        </pc:sldMkLst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4:59.260" v="8" actId="478"/>
          <ac:spMkLst>
            <pc:docMk/>
            <pc:sldMk cId="3419022816" sldId="455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3.427" v="213" actId="403"/>
          <ac:spMkLst>
            <pc:docMk/>
            <pc:sldMk cId="3419022816" sldId="455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951" creationId="{43205CE8-6711-92B6-4D5E-4106C2319EAD}"/>
          </ac:spMkLst>
        </pc:spChg>
        <pc:grpChg chg="del">
          <ac:chgData name="Verbeeck William" userId="9b98557d-4638-497e-9b40-4f2c2b1c3415" providerId="ADAL" clId="{F5BE0921-B5D3-44AC-B7E7-8CD890F05B53}" dt="2024-03-28T14:34:59.260" v="8" actId="478"/>
          <ac:grpSpMkLst>
            <pc:docMk/>
            <pc:sldMk cId="3419022816" sldId="455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01.586" v="9" actId="478"/>
          <ac:grpSpMkLst>
            <pc:docMk/>
            <pc:sldMk cId="3419022816" sldId="455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62" creationId="{C72B5B8F-CF53-B3BA-2265-6A572E509A0E}"/>
          </ac:grpSpMkLst>
        </pc:grp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08" creationId="{F054F873-F73F-FBA9-0D39-445BC3FF40B5}"/>
          </ac:cxnSpMkLst>
        </pc:cxnChg>
        <pc:cxnChg chg="del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56.407" v="214" actId="403"/>
        <pc:sldMkLst>
          <pc:docMk/>
          <pc:sldMk cId="2463714208" sldId="456"/>
        </pc:sldMkLst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6.407" v="214" actId="403"/>
          <ac:spMkLst>
            <pc:docMk/>
            <pc:sldMk cId="2463714208" sldId="456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22.421" v="12" actId="478"/>
          <ac:grpSpMkLst>
            <pc:docMk/>
            <pc:sldMk cId="2463714208" sldId="456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24.718" v="13" actId="478"/>
          <ac:cxnSpMkLst>
            <pc:docMk/>
            <pc:sldMk cId="2463714208" sldId="456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27.340" v="14" actId="478"/>
          <ac:cxnSpMkLst>
            <pc:docMk/>
            <pc:sldMk cId="2463714208" sldId="456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48.547" v="212" actId="1592"/>
        <pc:sldMkLst>
          <pc:docMk/>
          <pc:sldMk cId="3549670500" sldId="457"/>
        </pc:sldMkLst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10" creationId="{37FC2C78-4A1A-8191-7A0C-FE6F79E2EFC7}"/>
          </ac:spMkLst>
        </pc:spChg>
        <pc:spChg chg="mod">
          <ac:chgData name="Verbeeck William" userId="9b98557d-4638-497e-9b40-4f2c2b1c3415" providerId="ADAL" clId="{F5BE0921-B5D3-44AC-B7E7-8CD890F05B53}" dt="2024-03-28T16:33:35.811" v="210" actId="403"/>
          <ac:spMkLst>
            <pc:docMk/>
            <pc:sldMk cId="3549670500" sldId="457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5:43.443" v="16" actId="478"/>
          <ac:spMkLst>
            <pc:docMk/>
            <pc:sldMk cId="3549670500" sldId="457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49.696" v="18" actId="478"/>
          <ac:cxnSpMkLst>
            <pc:docMk/>
            <pc:sldMk cId="3549670500" sldId="457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5:53.885" v="19" actId="478"/>
          <ac:cxnSpMkLst>
            <pc:docMk/>
            <pc:sldMk cId="3549670500" sldId="457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54.896" v="20" actId="478"/>
          <ac:cxnSpMkLst>
            <pc:docMk/>
            <pc:sldMk cId="3549670500" sldId="457"/>
            <ac:cxnSpMk id="1027" creationId="{E4A4E4CB-7F38-18E3-4D3E-119AC876E070}"/>
          </ac:cxnSpMkLst>
        </pc:cxnChg>
      </pc:sldChg>
      <pc:sldChg chg="addSp delSp modSp add mod addCm modCm">
        <pc:chgData name="Verbeeck William" userId="9b98557d-4638-497e-9b40-4f2c2b1c3415" providerId="ADAL" clId="{F5BE0921-B5D3-44AC-B7E7-8CD890F05B53}" dt="2024-03-28T16:33:24.067" v="208" actId="403"/>
        <pc:sldMkLst>
          <pc:docMk/>
          <pc:sldMk cId="4082974333" sldId="458"/>
        </pc:sldMkLst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24.067" v="208" actId="403"/>
          <ac:spMkLst>
            <pc:docMk/>
            <pc:sldMk cId="4082974333" sldId="458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80" creationId="{A1E1DD17-6DC5-2CDC-CB1A-6E4531B08747}"/>
          </ac:grpSpMkLst>
        </pc:grpChg>
        <pc:picChg chg="add mod">
          <ac:chgData name="Verbeeck William" userId="9b98557d-4638-497e-9b40-4f2c2b1c3415" providerId="ADAL" clId="{F5BE0921-B5D3-44AC-B7E7-8CD890F05B53}" dt="2024-03-28T14:40:14.656" v="52" actId="1076"/>
          <ac:picMkLst>
            <pc:docMk/>
            <pc:sldMk cId="4082974333" sldId="458"/>
            <ac:picMk id="1026" creationId="{B745021A-F73D-9B57-B6CF-967395694649}"/>
          </ac:picMkLst>
        </pc:pic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52" creationId="{1FB977AC-4599-93D9-FE30-59FF7CBC3641}"/>
          </ac:cxnSpMkLst>
        </pc:cxnChg>
      </pc:sldChg>
      <pc:sldChg chg="add">
        <pc:chgData name="Verbeeck William" userId="9b98557d-4638-497e-9b40-4f2c2b1c3415" providerId="ADAL" clId="{F5BE0921-B5D3-44AC-B7E7-8CD890F05B53}" dt="2024-03-28T14:38:24.496" v="44"/>
        <pc:sldMkLst>
          <pc:docMk/>
          <pc:sldMk cId="2588071188" sldId="459"/>
        </pc:sldMkLst>
      </pc:sldChg>
      <pc:sldChg chg="modSp add mod addCm modCm">
        <pc:chgData name="Verbeeck William" userId="9b98557d-4638-497e-9b40-4f2c2b1c3415" providerId="ADAL" clId="{F5BE0921-B5D3-44AC-B7E7-8CD890F05B53}" dt="2024-03-28T15:56:49" v="195" actId="207"/>
        <pc:sldMkLst>
          <pc:docMk/>
          <pc:sldMk cId="3549647167" sldId="460"/>
        </pc:sldMkLst>
        <pc:spChg chg="mod">
          <ac:chgData name="Verbeeck William" userId="9b98557d-4638-497e-9b40-4f2c2b1c3415" providerId="ADAL" clId="{F5BE0921-B5D3-44AC-B7E7-8CD890F05B53}" dt="2024-03-28T15:56:37.426" v="192" actId="207"/>
          <ac:spMkLst>
            <pc:docMk/>
            <pc:sldMk cId="3549647167" sldId="460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45.071" v="194" actId="167"/>
          <ac:spMkLst>
            <pc:docMk/>
            <pc:sldMk cId="3549647167" sldId="460"/>
            <ac:spMk id="5" creationId="{10FD4DDF-CCE0-A288-EC9F-7B4529E5BE61}"/>
          </ac:spMkLst>
        </pc:spChg>
        <pc:spChg chg="mod">
          <ac:chgData name="Verbeeck William" userId="9b98557d-4638-497e-9b40-4f2c2b1c3415" providerId="ADAL" clId="{F5BE0921-B5D3-44AC-B7E7-8CD890F05B53}" dt="2024-03-28T15:56:49" v="195" actId="207"/>
          <ac:spMkLst>
            <pc:docMk/>
            <pc:sldMk cId="3549647167" sldId="460"/>
            <ac:spMk id="853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5:56:33.388" v="191" actId="207"/>
          <ac:picMkLst>
            <pc:docMk/>
            <pc:sldMk cId="3549647167" sldId="460"/>
            <ac:picMk id="6" creationId="{BDD7077F-BBF7-29D7-E461-4942A2D30646}"/>
          </ac:picMkLst>
        </pc:picChg>
        <pc:picChg chg="mod">
          <ac:chgData name="Verbeeck William" userId="9b98557d-4638-497e-9b40-4f2c2b1c3415" providerId="ADAL" clId="{F5BE0921-B5D3-44AC-B7E7-8CD890F05B53}" dt="2024-03-28T15:56:41.633" v="193" actId="207"/>
          <ac:picMkLst>
            <pc:docMk/>
            <pc:sldMk cId="3549647167" sldId="460"/>
            <ac:picMk id="10" creationId="{E5BCCE69-56BA-40D8-1E97-3EC61ED6F185}"/>
          </ac:picMkLst>
        </pc:picChg>
      </pc:sldChg>
      <pc:sldChg chg="add del">
        <pc:chgData name="Verbeeck William" userId="9b98557d-4638-497e-9b40-4f2c2b1c3415" providerId="ADAL" clId="{F5BE0921-B5D3-44AC-B7E7-8CD890F05B53}" dt="2024-03-28T17:19:02.926" v="572" actId="2696"/>
        <pc:sldMkLst>
          <pc:docMk/>
          <pc:sldMk cId="198190229" sldId="461"/>
        </pc:sldMkLst>
      </pc:sldChg>
      <pc:sldChg chg="addSp delSp 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658881888" sldId="462"/>
        </pc:sldMkLst>
        <pc:spChg chg="add del mod">
          <ac:chgData name="Verbeeck William" userId="9b98557d-4638-497e-9b40-4f2c2b1c3415" providerId="ADAL" clId="{F5BE0921-B5D3-44AC-B7E7-8CD890F05B53}" dt="2024-03-28T16:46:12.760" v="294"/>
          <ac:spMkLst>
            <pc:docMk/>
            <pc:sldMk cId="3658881888" sldId="462"/>
            <ac:spMk id="2" creationId="{409E79E0-476B-3F4B-31D8-A975250DFD25}"/>
          </ac:spMkLst>
        </pc:spChg>
        <pc:spChg chg="add del mod">
          <ac:chgData name="Verbeeck William" userId="9b98557d-4638-497e-9b40-4f2c2b1c3415" providerId="ADAL" clId="{F5BE0921-B5D3-44AC-B7E7-8CD890F05B53}" dt="2024-03-28T16:46:56.189" v="300"/>
          <ac:spMkLst>
            <pc:docMk/>
            <pc:sldMk cId="3658881888" sldId="462"/>
            <ac:spMk id="4" creationId="{C7628260-4559-1BF7-BC4F-734EA0DF50C9}"/>
          </ac:spMkLst>
        </pc:spChg>
        <pc:spChg chg="mod">
          <ac:chgData name="Verbeeck William" userId="9b98557d-4638-497e-9b40-4f2c2b1c3415" providerId="ADAL" clId="{F5BE0921-B5D3-44AC-B7E7-8CD890F05B53}" dt="2024-03-28T16:47:45.911" v="303" actId="1076"/>
          <ac:spMkLst>
            <pc:docMk/>
            <pc:sldMk cId="3658881888" sldId="462"/>
            <ac:spMk id="43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47:53.101" v="304" actId="1076"/>
          <ac:spMkLst>
            <pc:docMk/>
            <pc:sldMk cId="3658881888" sldId="462"/>
            <ac:spMk id="439" creationId="{00000000-0000-0000-0000-000000000000}"/>
          </ac:spMkLst>
        </pc:spChg>
        <pc:picChg chg="add del mod">
          <ac:chgData name="Verbeeck William" userId="9b98557d-4638-497e-9b40-4f2c2b1c3415" providerId="ADAL" clId="{F5BE0921-B5D3-44AC-B7E7-8CD890F05B53}" dt="2024-03-28T16:46:12.760" v="294"/>
          <ac:picMkLst>
            <pc:docMk/>
            <pc:sldMk cId="3658881888" sldId="462"/>
            <ac:picMk id="3" creationId="{0A070E7D-17F4-15BB-9E62-B54AB13E3563}"/>
          </ac:picMkLst>
        </pc:picChg>
        <pc:picChg chg="del">
          <ac:chgData name="Verbeeck William" userId="9b98557d-4638-497e-9b40-4f2c2b1c3415" providerId="ADAL" clId="{F5BE0921-B5D3-44AC-B7E7-8CD890F05B53}" dt="2024-03-28T16:44:46.150" v="290" actId="478"/>
          <ac:picMkLst>
            <pc:docMk/>
            <pc:sldMk cId="3658881888" sldId="462"/>
            <ac:picMk id="5" creationId="{4D71CEA3-0574-8DD6-F37C-C0274CC0C78C}"/>
          </ac:picMkLst>
        </pc:picChg>
        <pc:picChg chg="del">
          <ac:chgData name="Verbeeck William" userId="9b98557d-4638-497e-9b40-4f2c2b1c3415" providerId="ADAL" clId="{F5BE0921-B5D3-44AC-B7E7-8CD890F05B53}" dt="2024-03-28T16:44:47.895" v="291" actId="478"/>
          <ac:picMkLst>
            <pc:docMk/>
            <pc:sldMk cId="3658881888" sldId="462"/>
            <ac:picMk id="6" creationId="{A9481FC9-D28D-2505-1FE1-B1C2FE8E78FA}"/>
          </ac:picMkLst>
        </pc:picChg>
        <pc:picChg chg="add del mod">
          <ac:chgData name="Verbeeck William" userId="9b98557d-4638-497e-9b40-4f2c2b1c3415" providerId="ADAL" clId="{F5BE0921-B5D3-44AC-B7E7-8CD890F05B53}" dt="2024-03-28T16:46:56.189" v="300"/>
          <ac:picMkLst>
            <pc:docMk/>
            <pc:sldMk cId="3658881888" sldId="462"/>
            <ac:picMk id="7" creationId="{A8DB44C3-C223-BEE5-2E3E-CF6038DDC857}"/>
          </ac:picMkLst>
        </pc:picChg>
        <pc:picChg chg="mod">
          <ac:chgData name="Verbeeck William" userId="9b98557d-4638-497e-9b40-4f2c2b1c3415" providerId="ADAL" clId="{F5BE0921-B5D3-44AC-B7E7-8CD890F05B53}" dt="2024-03-28T16:47:45.911" v="303" actId="1076"/>
          <ac:picMkLst>
            <pc:docMk/>
            <pc:sldMk cId="3658881888" sldId="462"/>
            <ac:picMk id="440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47:53.101" v="304" actId="1076"/>
          <ac:picMkLst>
            <pc:docMk/>
            <pc:sldMk cId="3658881888" sldId="462"/>
            <ac:picMk id="441" creationId="{00000000-0000-0000-0000-000000000000}"/>
          </ac:picMkLst>
        </pc:picChg>
        <pc:picChg chg="add mod">
          <ac:chgData name="Verbeeck William" userId="9b98557d-4638-497e-9b40-4f2c2b1c3415" providerId="ADAL" clId="{F5BE0921-B5D3-44AC-B7E7-8CD890F05B53}" dt="2024-03-28T16:49:03.271" v="323" actId="1076"/>
          <ac:picMkLst>
            <pc:docMk/>
            <pc:sldMk cId="3658881888" sldId="462"/>
            <ac:picMk id="2050" creationId="{6F697B47-70C9-2433-0F90-885FBCD88C35}"/>
          </ac:picMkLst>
        </pc:picChg>
        <pc:picChg chg="add mod">
          <ac:chgData name="Verbeeck William" userId="9b98557d-4638-497e-9b40-4f2c2b1c3415" providerId="ADAL" clId="{F5BE0921-B5D3-44AC-B7E7-8CD890F05B53}" dt="2024-03-28T16:49:09.793" v="325" actId="1076"/>
          <ac:picMkLst>
            <pc:docMk/>
            <pc:sldMk cId="3658881888" sldId="462"/>
            <ac:picMk id="2051" creationId="{D66E4166-C009-EF66-A027-C613CBEA2220}"/>
          </ac:picMkLst>
        </pc:picChg>
        <pc:picChg chg="add mod">
          <ac:chgData name="Verbeeck William" userId="9b98557d-4638-497e-9b40-4f2c2b1c3415" providerId="ADAL" clId="{F5BE0921-B5D3-44AC-B7E7-8CD890F05B53}" dt="2024-03-28T16:49:10.972" v="326" actId="1076"/>
          <ac:picMkLst>
            <pc:docMk/>
            <pc:sldMk cId="3658881888" sldId="462"/>
            <ac:picMk id="2052" creationId="{80C72E9C-155A-E10E-47F3-6CDA7BFF43BE}"/>
          </ac:picMkLst>
        </pc:picChg>
      </pc:sldChg>
      <pc:sldChg chg="modSp add mod">
        <pc:chgData name="Verbeeck William" userId="9b98557d-4638-497e-9b40-4f2c2b1c3415" providerId="ADAL" clId="{F5BE0921-B5D3-44AC-B7E7-8CD890F05B53}" dt="2024-03-28T17:23:37.662" v="594" actId="403"/>
        <pc:sldMkLst>
          <pc:docMk/>
          <pc:sldMk cId="2581553088" sldId="463"/>
        </pc:sldMkLst>
        <pc:spChg chg="mod">
          <ac:chgData name="Verbeeck William" userId="9b98557d-4638-497e-9b40-4f2c2b1c3415" providerId="ADAL" clId="{F5BE0921-B5D3-44AC-B7E7-8CD890F05B53}" dt="2024-03-28T17:23:37.662" v="594" actId="403"/>
          <ac:spMkLst>
            <pc:docMk/>
            <pc:sldMk cId="2581553088" sldId="463"/>
            <ac:spMk id="3" creationId="{82294B41-0535-92A2-41F8-F87244E66B41}"/>
          </ac:spMkLst>
        </pc:spChg>
      </pc:sldChg>
      <pc:sldChg chg="addSp del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3504816368" sldId="463"/>
        </pc:sldMkLst>
        <pc:spChg chg="add mod">
          <ac:chgData name="Verbeeck William" userId="9b98557d-4638-497e-9b40-4f2c2b1c3415" providerId="ADAL" clId="{F5BE0921-B5D3-44AC-B7E7-8CD890F05B53}" dt="2024-03-28T16:52:48.205" v="374" actId="20577"/>
          <ac:spMkLst>
            <pc:docMk/>
            <pc:sldMk cId="3504816368" sldId="463"/>
            <ac:spMk id="3" creationId="{82294B41-0535-92A2-41F8-F87244E66B41}"/>
          </ac:spMkLst>
        </pc:spChg>
        <pc:picChg chg="del">
          <ac:chgData name="Verbeeck William" userId="9b98557d-4638-497e-9b40-4f2c2b1c3415" providerId="ADAL" clId="{F5BE0921-B5D3-44AC-B7E7-8CD890F05B53}" dt="2024-03-28T16:51:02.790" v="328" actId="478"/>
          <ac:picMkLst>
            <pc:docMk/>
            <pc:sldMk cId="3504816368" sldId="463"/>
            <ac:picMk id="4" creationId="{71505CB6-D099-8895-1C63-A8F4DEBE5518}"/>
          </ac:picMkLst>
        </pc:picChg>
      </pc:sldChg>
      <pc:sldChg chg="add del">
        <pc:chgData name="Verbeeck William" userId="9b98557d-4638-497e-9b40-4f2c2b1c3415" providerId="ADAL" clId="{F5BE0921-B5D3-44AC-B7E7-8CD890F05B53}" dt="2024-03-28T16:53:23.446" v="376" actId="47"/>
        <pc:sldMkLst>
          <pc:docMk/>
          <pc:sldMk cId="0" sldId="464"/>
        </pc:sldMkLst>
      </pc:sldChg>
      <pc:sldChg chg="add">
        <pc:chgData name="Verbeeck William" userId="9b98557d-4638-497e-9b40-4f2c2b1c3415" providerId="ADAL" clId="{F5BE0921-B5D3-44AC-B7E7-8CD890F05B53}" dt="2024-03-28T17:19:06.485" v="573"/>
        <pc:sldMkLst>
          <pc:docMk/>
          <pc:sldMk cId="2411727718" sldId="465"/>
        </pc:sldMkLst>
      </pc:sldChg>
      <pc:sldChg chg="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914507501" sldId="465"/>
        </pc:sldMkLst>
        <pc:graphicFrameChg chg="mod modGraphic">
          <ac:chgData name="Verbeeck William" userId="9b98557d-4638-497e-9b40-4f2c2b1c3415" providerId="ADAL" clId="{F5BE0921-B5D3-44AC-B7E7-8CD890F05B53}" dt="2024-03-28T16:55:37.542" v="387" actId="207"/>
          <ac:graphicFrameMkLst>
            <pc:docMk/>
            <pc:sldMk cId="3914507501" sldId="465"/>
            <ac:graphicFrameMk id="2" creationId="{7F6CA941-6A2E-1326-1A0D-F16D4F42070D}"/>
          </ac:graphicFrameMkLst>
        </pc:graphicFrameChg>
      </pc:sldChg>
      <pc:sldChg chg="add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1537714836" sldId="466"/>
        </pc:sldMkLst>
        <pc:spChg chg="add mod">
          <ac:chgData name="Verbeeck William" userId="9b98557d-4638-497e-9b40-4f2c2b1c3415" providerId="ADAL" clId="{F5BE0921-B5D3-44AC-B7E7-8CD890F05B53}" dt="2024-03-28T17:10:11.940" v="517" actId="1076"/>
          <ac:spMkLst>
            <pc:docMk/>
            <pc:sldMk cId="1537714836" sldId="466"/>
            <ac:spMk id="2" creationId="{124D0080-C7BC-C2F1-4F38-8AB4657B3149}"/>
          </ac:spMkLst>
        </pc:spChg>
        <pc:spChg chg="add mod">
          <ac:chgData name="Verbeeck William" userId="9b98557d-4638-497e-9b40-4f2c2b1c3415" providerId="ADAL" clId="{F5BE0921-B5D3-44AC-B7E7-8CD890F05B53}" dt="2024-03-28T17:10:15.521" v="518" actId="1076"/>
          <ac:spMkLst>
            <pc:docMk/>
            <pc:sldMk cId="1537714836" sldId="466"/>
            <ac:spMk id="3" creationId="{CAB43DAE-964B-BE40-CFF9-95D8DC2E9DD6}"/>
          </ac:spMkLst>
        </pc:spChg>
        <pc:spChg chg="mod">
          <ac:chgData name="Verbeeck William" userId="9b98557d-4638-497e-9b40-4f2c2b1c3415" providerId="ADAL" clId="{F5BE0921-B5D3-44AC-B7E7-8CD890F05B53}" dt="2024-03-28T17:04:35.641" v="465" actId="14100"/>
          <ac:spMkLst>
            <pc:docMk/>
            <pc:sldMk cId="1537714836" sldId="466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9:01.331" v="505" actId="113"/>
          <ac:spMkLst>
            <pc:docMk/>
            <pc:sldMk cId="1537714836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4" creationId="{D8A257D9-0785-B0CB-6A3B-306AF74EBCA1}"/>
          </ac:picMkLst>
        </pc:pic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6" creationId="{B37845A1-9397-CA10-B7E0-7D0F2FD21905}"/>
          </ac:picMkLst>
        </pc:picChg>
      </pc:sldChg>
      <pc:sldChg chg="addSp modSp add mod">
        <pc:chgData name="Verbeeck William" userId="9b98557d-4638-497e-9b40-4f2c2b1c3415" providerId="ADAL" clId="{F5BE0921-B5D3-44AC-B7E7-8CD890F05B53}" dt="2024-03-28T17:26:15.812" v="741" actId="1076"/>
        <pc:sldMkLst>
          <pc:docMk/>
          <pc:sldMk cId="3145639500" sldId="466"/>
        </pc:sldMkLst>
        <pc:spChg chg="mod">
          <ac:chgData name="Verbeeck William" userId="9b98557d-4638-497e-9b40-4f2c2b1c3415" providerId="ADAL" clId="{F5BE0921-B5D3-44AC-B7E7-8CD890F05B53}" dt="2024-03-28T17:24:54.305" v="687" actId="14100"/>
          <ac:spMkLst>
            <pc:docMk/>
            <pc:sldMk cId="3145639500" sldId="466"/>
            <ac:spMk id="2" creationId="{124D0080-C7BC-C2F1-4F38-8AB4657B3149}"/>
          </ac:spMkLst>
        </pc:spChg>
        <pc:spChg chg="mod">
          <ac:chgData name="Verbeeck William" userId="9b98557d-4638-497e-9b40-4f2c2b1c3415" providerId="ADAL" clId="{F5BE0921-B5D3-44AC-B7E7-8CD890F05B53}" dt="2024-03-28T17:26:15.812" v="741" actId="1076"/>
          <ac:spMkLst>
            <pc:docMk/>
            <pc:sldMk cId="3145639500" sldId="466"/>
            <ac:spMk id="3" creationId="{CAB43DAE-964B-BE40-CFF9-95D8DC2E9DD6}"/>
          </ac:spMkLst>
        </pc:spChg>
        <pc:spChg chg="add mod">
          <ac:chgData name="Verbeeck William" userId="9b98557d-4638-497e-9b40-4f2c2b1c3415" providerId="ADAL" clId="{F5BE0921-B5D3-44AC-B7E7-8CD890F05B53}" dt="2024-03-28T17:25:57.813" v="736" actId="1076"/>
          <ac:spMkLst>
            <pc:docMk/>
            <pc:sldMk cId="3145639500" sldId="466"/>
            <ac:spMk id="5" creationId="{D161192C-FA30-0582-7696-7273282783E6}"/>
          </ac:spMkLst>
        </pc:spChg>
        <pc:spChg chg="mod">
          <ac:chgData name="Verbeeck William" userId="9b98557d-4638-497e-9b40-4f2c2b1c3415" providerId="ADAL" clId="{F5BE0921-B5D3-44AC-B7E7-8CD890F05B53}" dt="2024-03-28T17:26:09.699" v="740" actId="1076"/>
          <ac:spMkLst>
            <pc:docMk/>
            <pc:sldMk cId="3145639500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24:00.377" v="597" actId="571"/>
          <ac:picMkLst>
            <pc:docMk/>
            <pc:sldMk cId="3145639500" sldId="466"/>
            <ac:picMk id="4" creationId="{8B8CC73A-5D9B-689C-9178-AFB6F909EE1C}"/>
          </ac:picMkLst>
        </pc:picChg>
        <pc:picChg chg="mod">
          <ac:chgData name="Verbeeck William" userId="9b98557d-4638-497e-9b40-4f2c2b1c3415" providerId="ADAL" clId="{F5BE0921-B5D3-44AC-B7E7-8CD890F05B53}" dt="2024-03-28T17:25:04.137" v="690" actId="1076"/>
          <ac:picMkLst>
            <pc:docMk/>
            <pc:sldMk cId="3145639500" sldId="466"/>
            <ac:picMk id="3074" creationId="{D8A257D9-0785-B0CB-6A3B-306AF74EBCA1}"/>
          </ac:picMkLst>
        </pc:picChg>
        <pc:picChg chg="mod">
          <ac:chgData name="Verbeeck William" userId="9b98557d-4638-497e-9b40-4f2c2b1c3415" providerId="ADAL" clId="{F5BE0921-B5D3-44AC-B7E7-8CD890F05B53}" dt="2024-03-28T17:26:04.167" v="739" actId="1076"/>
          <ac:picMkLst>
            <pc:docMk/>
            <pc:sldMk cId="3145639500" sldId="466"/>
            <ac:picMk id="3076" creationId="{B37845A1-9397-CA10-B7E0-7D0F2FD21905}"/>
          </ac:picMkLst>
        </pc:picChg>
      </pc:sldChg>
      <pc:sldChg chg="add">
        <pc:chgData name="Verbeeck William" userId="9b98557d-4638-497e-9b40-4f2c2b1c3415" providerId="ADAL" clId="{F5BE0921-B5D3-44AC-B7E7-8CD890F05B53}" dt="2024-03-28T17:33:54.880" v="757"/>
        <pc:sldMkLst>
          <pc:docMk/>
          <pc:sldMk cId="2416090587" sldId="467"/>
        </pc:sldMkLst>
      </pc:sldChg>
      <pc:sldChg chg="add">
        <pc:chgData name="Verbeeck William" userId="9b98557d-4638-497e-9b40-4f2c2b1c3415" providerId="ADAL" clId="{F5BE0921-B5D3-44AC-B7E7-8CD890F05B53}" dt="2024-03-28T17:34:01.610" v="760"/>
        <pc:sldMkLst>
          <pc:docMk/>
          <pc:sldMk cId="1564564233" sldId="468"/>
        </pc:sldMkLst>
      </pc:sldChg>
    </pc:docChg>
  </pc:docChgLst>
  <pc:docChgLst>
    <pc:chgData name="Martens Isabaut" userId="S::isabaut.martens@vlaanderen.be::e09322b7-9ba5-4ec2-b519-a79663da6881" providerId="AD" clId="Web-{7223B6DC-EC5E-6CCC-1678-1E48389B6AA3}"/>
    <pc:docChg chg="addSld delSld modSld sldOrd">
      <pc:chgData name="Martens Isabaut" userId="S::isabaut.martens@vlaanderen.be::e09322b7-9ba5-4ec2-b519-a79663da6881" providerId="AD" clId="Web-{7223B6DC-EC5E-6CCC-1678-1E48389B6AA3}" dt="2024-04-04T11:57:41.584" v="96" actId="20577"/>
      <pc:docMkLst>
        <pc:docMk/>
      </pc:docMkLst>
      <pc:sldChg chg="modSp">
        <pc:chgData name="Martens Isabaut" userId="S::isabaut.martens@vlaanderen.be::e09322b7-9ba5-4ec2-b519-a79663da6881" providerId="AD" clId="Web-{7223B6DC-EC5E-6CCC-1678-1E48389B6AA3}" dt="2024-04-04T09:25:42.899" v="35" actId="20577"/>
        <pc:sldMkLst>
          <pc:docMk/>
          <pc:sldMk cId="0" sldId="259"/>
        </pc:sldMkLst>
        <pc:spChg chg="mod">
          <ac:chgData name="Martens Isabaut" userId="S::isabaut.martens@vlaanderen.be::e09322b7-9ba5-4ec2-b519-a79663da6881" providerId="AD" clId="Web-{7223B6DC-EC5E-6CCC-1678-1E48389B6AA3}" dt="2024-04-04T09:25:01.569" v="9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28.148" v="29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42.899" v="35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56:53.551" v="70" actId="20577"/>
        <pc:sldMkLst>
          <pc:docMk/>
          <pc:sldMk cId="0" sldId="298"/>
        </pc:sldMkLst>
        <pc:spChg chg="mod">
          <ac:chgData name="Martens Isabaut" userId="S::isabaut.martens@vlaanderen.be::e09322b7-9ba5-4ec2-b519-a79663da6881" providerId="AD" clId="Web-{7223B6DC-EC5E-6CCC-1678-1E48389B6AA3}" dt="2024-04-04T11:56:53.551" v="70" actId="20577"/>
          <ac:spMkLst>
            <pc:docMk/>
            <pc:sldMk cId="0" sldId="298"/>
            <ac:spMk id="856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7:52.278" v="48" actId="1076"/>
        <pc:sldMkLst>
          <pc:docMk/>
          <pc:sldMk cId="436427251" sldId="338"/>
        </pc:sldMkLst>
        <pc:picChg chg="mod">
          <ac:chgData name="Martens Isabaut" userId="S::isabaut.martens@vlaanderen.be::e09322b7-9ba5-4ec2-b519-a79663da6881" providerId="AD" clId="Web-{7223B6DC-EC5E-6CCC-1678-1E48389B6AA3}" dt="2024-04-04T11:37:52.278" v="48" actId="1076"/>
          <ac:picMkLst>
            <pc:docMk/>
            <pc:sldMk cId="436427251" sldId="338"/>
            <ac:picMk id="7" creationId="{1B5FA242-3EB5-9619-B8FC-10F076C356E1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39:00.061" v="60"/>
        <pc:sldMkLst>
          <pc:docMk/>
          <pc:sldMk cId="1626525460" sldId="341"/>
        </pc:sldMkLst>
        <pc:spChg chg="mod">
          <ac:chgData name="Martens Isabaut" userId="S::isabaut.martens@vlaanderen.be::e09322b7-9ba5-4ec2-b519-a79663da6881" providerId="AD" clId="Web-{7223B6DC-EC5E-6CCC-1678-1E48389B6AA3}" dt="2024-04-04T11:39:00.061" v="60"/>
          <ac:spMkLst>
            <pc:docMk/>
            <pc:sldMk cId="1626525460" sldId="341"/>
            <ac:spMk id="9" creationId="{1AC39CC1-9FD2-22FE-3199-388E6B764CAE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11:39:00.061" v="59"/>
          <ac:spMkLst>
            <pc:docMk/>
            <pc:sldMk cId="1626525460" sldId="341"/>
            <ac:spMk id="10" creationId="{5C8F88AA-56DA-F1D1-A635-EDD7736F5674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6:21.368" v="46" actId="1076"/>
        <pc:sldMkLst>
          <pc:docMk/>
          <pc:sldMk cId="3111142584" sldId="342"/>
        </pc:sldMkLst>
        <pc:graphicFrameChg chg="mod">
          <ac:chgData name="Martens Isabaut" userId="S::isabaut.martens@vlaanderen.be::e09322b7-9ba5-4ec2-b519-a79663da6881" providerId="AD" clId="Web-{7223B6DC-EC5E-6CCC-1678-1E48389B6AA3}" dt="2024-04-04T11:36:21.368" v="46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delSp modSp delAnim">
        <pc:chgData name="Martens Isabaut" userId="S::isabaut.martens@vlaanderen.be::e09322b7-9ba5-4ec2-b519-a79663da6881" providerId="AD" clId="Web-{7223B6DC-EC5E-6CCC-1678-1E48389B6AA3}" dt="2024-04-04T11:57:30.224" v="87"/>
        <pc:sldMkLst>
          <pc:docMk/>
          <pc:sldMk cId="4113044408" sldId="373"/>
        </pc:sldMkLst>
        <pc:spChg chg="del">
          <ac:chgData name="Martens Isabaut" userId="S::isabaut.martens@vlaanderen.be::e09322b7-9ba5-4ec2-b519-a79663da6881" providerId="AD" clId="Web-{7223B6DC-EC5E-6CCC-1678-1E48389B6AA3}" dt="2024-04-04T11:57:22.583" v="84"/>
          <ac:spMkLst>
            <pc:docMk/>
            <pc:sldMk cId="4113044408" sldId="373"/>
            <ac:spMk id="5" creationId="{10FD4DDF-CCE0-A288-EC9F-7B4529E5BE61}"/>
          </ac:spMkLst>
        </pc:spChg>
        <pc:spChg chg="del mod">
          <ac:chgData name="Martens Isabaut" userId="S::isabaut.martens@vlaanderen.be::e09322b7-9ba5-4ec2-b519-a79663da6881" providerId="AD" clId="Web-{7223B6DC-EC5E-6CCC-1678-1E48389B6AA3}" dt="2024-04-04T11:57:30.224" v="87"/>
          <ac:spMkLst>
            <pc:docMk/>
            <pc:sldMk cId="4113044408" sldId="373"/>
            <ac:spMk id="852" creationId="{00000000-0000-0000-0000-000000000000}"/>
          </ac:spMkLst>
        </pc:spChg>
      </pc:sldChg>
      <pc:sldChg chg="delSp modSp">
        <pc:chgData name="Martens Isabaut" userId="S::isabaut.martens@vlaanderen.be::e09322b7-9ba5-4ec2-b519-a79663da6881" providerId="AD" clId="Web-{7223B6DC-EC5E-6CCC-1678-1E48389B6AA3}" dt="2024-04-04T11:57:09.286" v="83" actId="20577"/>
        <pc:sldMkLst>
          <pc:docMk/>
          <pc:sldMk cId="2668448455" sldId="398"/>
        </pc:sldMkLst>
        <pc:spChg chg="mod">
          <ac:chgData name="Martens Isabaut" userId="S::isabaut.martens@vlaanderen.be::e09322b7-9ba5-4ec2-b519-a79663da6881" providerId="AD" clId="Web-{7223B6DC-EC5E-6CCC-1678-1E48389B6AA3}" dt="2024-04-04T11:57:09.286" v="83" actId="20577"/>
          <ac:spMkLst>
            <pc:docMk/>
            <pc:sldMk cId="2668448455" sldId="398"/>
            <ac:spMk id="856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223B6DC-EC5E-6CCC-1678-1E48389B6AA3}" dt="2024-04-04T11:42:07.021" v="61"/>
          <ac:picMkLst>
            <pc:docMk/>
            <pc:sldMk cId="2668448455" sldId="398"/>
            <ac:picMk id="3" creationId="{DEC0E3A7-FCB1-349E-F7A6-DFAE6264D5AE}"/>
          </ac:picMkLst>
        </pc:picChg>
      </pc:sldChg>
      <pc:sldChg chg="delSp">
        <pc:chgData name="Martens Isabaut" userId="S::isabaut.martens@vlaanderen.be::e09322b7-9ba5-4ec2-b519-a79663da6881" providerId="AD" clId="Web-{7223B6DC-EC5E-6CCC-1678-1E48389B6AA3}" dt="2024-04-04T11:42:11.646" v="62"/>
        <pc:sldMkLst>
          <pc:docMk/>
          <pc:sldMk cId="2060940386" sldId="447"/>
        </pc:sldMkLst>
        <pc:picChg chg="del">
          <ac:chgData name="Martens Isabaut" userId="S::isabaut.martens@vlaanderen.be::e09322b7-9ba5-4ec2-b519-a79663da6881" providerId="AD" clId="Web-{7223B6DC-EC5E-6CCC-1678-1E48389B6AA3}" dt="2024-04-04T11:42:11.646" v="62"/>
          <ac:picMkLst>
            <pc:docMk/>
            <pc:sldMk cId="2060940386" sldId="447"/>
            <ac:picMk id="3" creationId="{DEC0E3A7-FCB1-349E-F7A6-DFAE6264D5AE}"/>
          </ac:picMkLst>
        </pc:picChg>
      </pc:sldChg>
      <pc:sldChg chg="modSp del">
        <pc:chgData name="Martens Isabaut" userId="S::isabaut.martens@vlaanderen.be::e09322b7-9ba5-4ec2-b519-a79663da6881" providerId="AD" clId="Web-{7223B6DC-EC5E-6CCC-1678-1E48389B6AA3}" dt="2024-04-04T09:24:31.881" v="3"/>
        <pc:sldMkLst>
          <pc:docMk/>
          <pc:sldMk cId="4283180342" sldId="452"/>
        </pc:sldMkLst>
        <pc:spChg chg="mod">
          <ac:chgData name="Martens Isabaut" userId="S::isabaut.martens@vlaanderen.be::e09322b7-9ba5-4ec2-b519-a79663da6881" providerId="AD" clId="Web-{7223B6DC-EC5E-6CCC-1678-1E48389B6AA3}" dt="2024-04-04T09:22:50.596" v="2" actId="20577"/>
          <ac:spMkLst>
            <pc:docMk/>
            <pc:sldMk cId="4283180342" sldId="452"/>
            <ac:spMk id="234" creationId="{00000000-0000-0000-0000-000000000000}"/>
          </ac:spMkLst>
        </pc:spChg>
      </pc:sldChg>
      <pc:sldChg chg="delSp">
        <pc:chgData name="Martens Isabaut" userId="S::isabaut.martens@vlaanderen.be::e09322b7-9ba5-4ec2-b519-a79663da6881" providerId="AD" clId="Web-{7223B6DC-EC5E-6CCC-1678-1E48389B6AA3}" dt="2024-04-04T11:42:14.443" v="63"/>
        <pc:sldMkLst>
          <pc:docMk/>
          <pc:sldMk cId="3163325457" sldId="453"/>
        </pc:sldMkLst>
        <pc:picChg chg="del">
          <ac:chgData name="Martens Isabaut" userId="S::isabaut.martens@vlaanderen.be::e09322b7-9ba5-4ec2-b519-a79663da6881" providerId="AD" clId="Web-{7223B6DC-EC5E-6CCC-1678-1E48389B6AA3}" dt="2024-04-04T11:42:14.443" v="63"/>
          <ac:picMkLst>
            <pc:docMk/>
            <pc:sldMk cId="3163325457" sldId="453"/>
            <ac:picMk id="3" creationId="{DEC0E3A7-FCB1-349E-F7A6-DFAE6264D5AE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19:14.864" v="36"/>
        <pc:sldMkLst>
          <pc:docMk/>
          <pc:sldMk cId="2411727718" sldId="465"/>
        </pc:sldMkLst>
        <pc:graphicFrameChg chg="modGraphic">
          <ac:chgData name="Martens Isabaut" userId="S::isabaut.martens@vlaanderen.be::e09322b7-9ba5-4ec2-b519-a79663da6881" providerId="AD" clId="Web-{7223B6DC-EC5E-6CCC-1678-1E48389B6AA3}" dt="2024-04-04T11:19:14.864" v="36"/>
          <ac:graphicFrameMkLst>
            <pc:docMk/>
            <pc:sldMk cId="2411727718" sldId="465"/>
            <ac:graphicFrameMk id="2" creationId="{7F6CA941-6A2E-1326-1A0D-F16D4F42070D}"/>
          </ac:graphicFrameMkLst>
        </pc:graphicFrameChg>
      </pc:sldChg>
      <pc:sldChg chg="modSp">
        <pc:chgData name="Martens Isabaut" userId="S::isabaut.martens@vlaanderen.be::e09322b7-9ba5-4ec2-b519-a79663da6881" providerId="AD" clId="Web-{7223B6DC-EC5E-6CCC-1678-1E48389B6AA3}" dt="2024-04-04T11:36:06.649" v="44" actId="1076"/>
        <pc:sldMkLst>
          <pc:docMk/>
          <pc:sldMk cId="2284449831" sldId="470"/>
        </pc:sldMkLst>
        <pc:graphicFrameChg chg="mod modGraphic">
          <ac:chgData name="Martens Isabaut" userId="S::isabaut.martens@vlaanderen.be::e09322b7-9ba5-4ec2-b519-a79663da6881" providerId="AD" clId="Web-{7223B6DC-EC5E-6CCC-1678-1E48389B6AA3}" dt="2024-04-04T11:36:06.649" v="44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modSp add ord replId">
        <pc:chgData name="Martens Isabaut" userId="S::isabaut.martens@vlaanderen.be::e09322b7-9ba5-4ec2-b519-a79663da6881" providerId="AD" clId="Web-{7223B6DC-EC5E-6CCC-1678-1E48389B6AA3}" dt="2024-04-04T11:57:41.584" v="96" actId="20577"/>
        <pc:sldMkLst>
          <pc:docMk/>
          <pc:sldMk cId="3492081700" sldId="475"/>
        </pc:sldMkLst>
        <pc:spChg chg="mod">
          <ac:chgData name="Martens Isabaut" userId="S::isabaut.martens@vlaanderen.be::e09322b7-9ba5-4ec2-b519-a79663da6881" providerId="AD" clId="Web-{7223B6DC-EC5E-6CCC-1678-1E48389B6AA3}" dt="2024-04-04T11:57:41.584" v="96" actId="20577"/>
          <ac:spMkLst>
            <pc:docMk/>
            <pc:sldMk cId="3492081700" sldId="475"/>
            <ac:spMk id="852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2F3ABEEB-FA84-114B-C694-9085D8F274C5}"/>
    <pc:docChg chg="delSld modSld">
      <pc:chgData name="Robbrecht Eva" userId="S::eva.robbrecht@vlaanderen.be::92df7e69-258a-47f7-bb78-8d7a50f12c63" providerId="AD" clId="Web-{2F3ABEEB-FA84-114B-C694-9085D8F274C5}" dt="2024-04-30T09:19:24.778" v="14" actId="20577"/>
      <pc:docMkLst>
        <pc:docMk/>
      </pc:docMkLst>
      <pc:sldChg chg="del">
        <pc:chgData name="Robbrecht Eva" userId="S::eva.robbrecht@vlaanderen.be::92df7e69-258a-47f7-bb78-8d7a50f12c63" providerId="AD" clId="Web-{2F3ABEEB-FA84-114B-C694-9085D8F274C5}" dt="2024-04-30T09:18:27.823" v="0"/>
        <pc:sldMkLst>
          <pc:docMk/>
          <pc:sldMk cId="603166987" sldId="316"/>
        </pc:sldMkLst>
      </pc:sldChg>
      <pc:sldChg chg="modSp">
        <pc:chgData name="Robbrecht Eva" userId="S::eva.robbrecht@vlaanderen.be::92df7e69-258a-47f7-bb78-8d7a50f12c63" providerId="AD" clId="Web-{2F3ABEEB-FA84-114B-C694-9085D8F274C5}" dt="2024-04-30T09:19:24.778" v="14" actId="20577"/>
        <pc:sldMkLst>
          <pc:docMk/>
          <pc:sldMk cId="2284449831" sldId="470"/>
        </pc:sldMkLst>
        <pc:graphicFrameChg chg="modGraphic">
          <ac:chgData name="Robbrecht Eva" userId="S::eva.robbrecht@vlaanderen.be::92df7e69-258a-47f7-bb78-8d7a50f12c63" providerId="AD" clId="Web-{2F3ABEEB-FA84-114B-C694-9085D8F274C5}" dt="2024-04-30T09:19:24.778" v="14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name="Eva Robbrecht" userId="92df7e69-258a-47f7-bb78-8d7a50f12c63" providerId="ADAL" clId="{9245075F-D981-424F-AECF-B6DFC11DCFFA}"/>
    <pc:docChg chg="undo redo custSel addSld delSld modSld sldOrd">
      <pc:chgData name="Eva Robbrecht" userId="92df7e69-258a-47f7-bb78-8d7a50f12c63" providerId="ADAL" clId="{9245075F-D981-424F-AECF-B6DFC11DCFFA}" dt="2024-04-30T15:46:29.509" v="2394" actId="20578"/>
      <pc:docMkLst>
        <pc:docMk/>
      </pc:docMkLst>
      <pc:sldChg chg="mod modShow">
        <pc:chgData name="Eva Robbrecht" userId="92df7e69-258a-47f7-bb78-8d7a50f12c63" providerId="ADAL" clId="{9245075F-D981-424F-AECF-B6DFC11DCFFA}" dt="2024-04-30T11:10:55.186" v="240" actId="729"/>
        <pc:sldMkLst>
          <pc:docMk/>
          <pc:sldMk cId="2029094960" sldId="30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4231390461" sldId="320"/>
        </pc:sldMkLst>
      </pc:sldChg>
      <pc:sldChg chg="del">
        <pc:chgData name="Eva Robbrecht" userId="92df7e69-258a-47f7-bb78-8d7a50f12c63" providerId="ADAL" clId="{9245075F-D981-424F-AECF-B6DFC11DCFFA}" dt="2024-04-30T09:28:58.453" v="68" actId="47"/>
        <pc:sldMkLst>
          <pc:docMk/>
          <pc:sldMk cId="490654869" sldId="321"/>
        </pc:sldMkLst>
      </pc:sldChg>
      <pc:sldChg chg="del">
        <pc:chgData name="Eva Robbrecht" userId="92df7e69-258a-47f7-bb78-8d7a50f12c63" providerId="ADAL" clId="{9245075F-D981-424F-AECF-B6DFC11DCFFA}" dt="2024-04-30T11:09:17.045" v="229" actId="47"/>
        <pc:sldMkLst>
          <pc:docMk/>
          <pc:sldMk cId="2508177586" sldId="322"/>
        </pc:sldMkLst>
      </pc:sldChg>
      <pc:sldChg chg="del">
        <pc:chgData name="Eva Robbrecht" userId="92df7e69-258a-47f7-bb78-8d7a50f12c63" providerId="ADAL" clId="{9245075F-D981-424F-AECF-B6DFC11DCFFA}" dt="2024-04-30T09:28:57.297" v="67" actId="47"/>
        <pc:sldMkLst>
          <pc:docMk/>
          <pc:sldMk cId="2005026692" sldId="323"/>
        </pc:sldMkLst>
      </pc:sldChg>
      <pc:sldChg chg="del">
        <pc:chgData name="Eva Robbrecht" userId="92df7e69-258a-47f7-bb78-8d7a50f12c63" providerId="ADAL" clId="{9245075F-D981-424F-AECF-B6DFC11DCFFA}" dt="2024-04-30T11:09:15.309" v="228" actId="47"/>
        <pc:sldMkLst>
          <pc:docMk/>
          <pc:sldMk cId="873607123" sldId="324"/>
        </pc:sldMkLst>
      </pc:sldChg>
      <pc:sldChg chg="del">
        <pc:chgData name="Eva Robbrecht" userId="92df7e69-258a-47f7-bb78-8d7a50f12c63" providerId="ADAL" clId="{9245075F-D981-424F-AECF-B6DFC11DCFFA}" dt="2024-04-30T11:09:37.721" v="231" actId="47"/>
        <pc:sldMkLst>
          <pc:docMk/>
          <pc:sldMk cId="2400055963" sldId="329"/>
        </pc:sldMkLst>
      </pc:sldChg>
      <pc:sldChg chg="del">
        <pc:chgData name="Eva Robbrecht" userId="92df7e69-258a-47f7-bb78-8d7a50f12c63" providerId="ADAL" clId="{9245075F-D981-424F-AECF-B6DFC11DCFFA}" dt="2024-04-30T11:09:42.820" v="235" actId="47"/>
        <pc:sldMkLst>
          <pc:docMk/>
          <pc:sldMk cId="1758154000" sldId="333"/>
        </pc:sldMkLst>
      </pc:sldChg>
      <pc:sldChg chg="del">
        <pc:chgData name="Eva Robbrecht" userId="92df7e69-258a-47f7-bb78-8d7a50f12c63" providerId="ADAL" clId="{9245075F-D981-424F-AECF-B6DFC11DCFFA}" dt="2024-04-30T11:09:49.416" v="238" actId="47"/>
        <pc:sldMkLst>
          <pc:docMk/>
          <pc:sldMk cId="2357105943" sldId="335"/>
        </pc:sldMkLst>
      </pc:sldChg>
      <pc:sldChg chg="modCm">
        <pc:chgData name="Eva Robbrecht" userId="92df7e69-258a-47f7-bb78-8d7a50f12c63" providerId="ADAL" clId="{9245075F-D981-424F-AECF-B6DFC11DCFFA}" dt="2024-04-30T15:38:26.215" v="2280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Eva Robbrecht" userId="92df7e69-258a-47f7-bb78-8d7a50f12c63" providerId="ADAL" clId="{9245075F-D981-424F-AECF-B6DFC11DCFFA}" dt="2024-04-30T15:38:26.215" v="2280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  <pc226:cmRplyChg chg="add">
                <pc226:chgData name="Eva Robbrecht" userId="92df7e69-258a-47f7-bb78-8d7a50f12c63" providerId="ADAL" clId="{9245075F-D981-424F-AECF-B6DFC11DCFFA}" dt="2024-04-30T15:38:26.215" v="2280"/>
                <pc2:cmRplyMkLst xmlns:pc2="http://schemas.microsoft.com/office/powerpoint/2019/9/main/command">
                  <pc:docMk/>
                  <pc:sldMk cId="4193546170" sldId="337"/>
                  <pc2:cmMk id="{907C143B-BB5C-4BB6-AEF8-BAFE99124205}"/>
                  <pc2:cmRplyMk id="{22F1ED0B-B45C-4528-BAE1-29D8BD13411A}"/>
                </pc2:cmRplyMkLst>
              </pc226:cmRplyChg>
            </pc226:cmChg>
          </p:ext>
        </pc:extLst>
      </pc:sldChg>
      <pc:sldChg chg="mod ord modShow">
        <pc:chgData name="Eva Robbrecht" userId="92df7e69-258a-47f7-bb78-8d7a50f12c63" providerId="ADAL" clId="{9245075F-D981-424F-AECF-B6DFC11DCFFA}" dt="2024-04-30T14:59:57.319" v="1430" actId="729"/>
        <pc:sldMkLst>
          <pc:docMk/>
          <pc:sldMk cId="436427251" sldId="338"/>
        </pc:sldMkLst>
      </pc:sldChg>
      <pc:sldChg chg="del">
        <pc:chgData name="Eva Robbrecht" userId="92df7e69-258a-47f7-bb78-8d7a50f12c63" providerId="ADAL" clId="{9245075F-D981-424F-AECF-B6DFC11DCFFA}" dt="2024-04-30T15:35:08.391" v="2263" actId="47"/>
        <pc:sldMkLst>
          <pc:docMk/>
          <pc:sldMk cId="570841770" sldId="33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107646629" sldId="340"/>
        </pc:sldMkLst>
      </pc:sldChg>
      <pc:sldChg chg="del">
        <pc:chgData name="Eva Robbrecht" userId="92df7e69-258a-47f7-bb78-8d7a50f12c63" providerId="ADAL" clId="{9245075F-D981-424F-AECF-B6DFC11DCFFA}" dt="2024-04-30T15:30:01.603" v="1918" actId="47"/>
        <pc:sldMkLst>
          <pc:docMk/>
          <pc:sldMk cId="1626525460" sldId="341"/>
        </pc:sldMkLst>
      </pc:sldChg>
      <pc:sldChg chg="del">
        <pc:chgData name="Eva Robbrecht" userId="92df7e69-258a-47f7-bb78-8d7a50f12c63" providerId="ADAL" clId="{9245075F-D981-424F-AECF-B6DFC11DCFFA}" dt="2024-04-30T09:28:37.423" v="66" actId="47"/>
        <pc:sldMkLst>
          <pc:docMk/>
          <pc:sldMk cId="3111142584" sldId="34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390299644" sldId="343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32682599" sldId="344"/>
        </pc:sldMkLst>
      </pc:sldChg>
      <pc:sldChg chg="del">
        <pc:chgData name="Eva Robbrecht" userId="92df7e69-258a-47f7-bb78-8d7a50f12c63" providerId="ADAL" clId="{9245075F-D981-424F-AECF-B6DFC11DCFFA}" dt="2024-04-30T15:35:06.860" v="2262" actId="47"/>
        <pc:sldMkLst>
          <pc:docMk/>
          <pc:sldMk cId="4007352673" sldId="345"/>
        </pc:sldMkLst>
      </pc:sldChg>
      <pc:sldChg chg="del">
        <pc:chgData name="Eva Robbrecht" userId="92df7e69-258a-47f7-bb78-8d7a50f12c63" providerId="ADAL" clId="{9245075F-D981-424F-AECF-B6DFC11DCFFA}" dt="2024-04-30T11:09:45.502" v="237" actId="47"/>
        <pc:sldMkLst>
          <pc:docMk/>
          <pc:sldMk cId="1772055237" sldId="346"/>
        </pc:sldMkLst>
      </pc:sldChg>
      <pc:sldChg chg="modSp del mod">
        <pc:chgData name="Eva Robbrecht" userId="92df7e69-258a-47f7-bb78-8d7a50f12c63" providerId="ADAL" clId="{9245075F-D981-424F-AECF-B6DFC11DCFFA}" dt="2024-04-30T15:37:56.562" v="2278" actId="47"/>
        <pc:sldMkLst>
          <pc:docMk/>
          <pc:sldMk cId="711958602" sldId="350"/>
        </pc:sldMkLst>
        <pc:spChg chg="mod">
          <ac:chgData name="Eva Robbrecht" userId="92df7e69-258a-47f7-bb78-8d7a50f12c63" providerId="ADAL" clId="{9245075F-D981-424F-AECF-B6DFC11DCFFA}" dt="2024-04-30T15:37:46.774" v="2277" actId="20577"/>
          <ac:spMkLst>
            <pc:docMk/>
            <pc:sldMk cId="711958602" sldId="350"/>
            <ac:spMk id="20" creationId="{AA615A74-DBA8-AFFC-7549-6426ED3AB3CC}"/>
          </ac:spMkLst>
        </pc:spChg>
      </pc:sldChg>
      <pc:sldChg chg="del">
        <pc:chgData name="Eva Robbrecht" userId="92df7e69-258a-47f7-bb78-8d7a50f12c63" providerId="ADAL" clId="{9245075F-D981-424F-AECF-B6DFC11DCFFA}" dt="2024-04-30T15:38:58.239" v="2281" actId="47"/>
        <pc:sldMkLst>
          <pc:docMk/>
          <pc:sldMk cId="3386912665" sldId="353"/>
        </pc:sldMkLst>
      </pc:sldChg>
      <pc:sldChg chg="add">
        <pc:chgData name="Eva Robbrecht" userId="92df7e69-258a-47f7-bb78-8d7a50f12c63" providerId="ADAL" clId="{9245075F-D981-424F-AECF-B6DFC11DCFFA}" dt="2024-04-30T15:36:36.577" v="2270"/>
        <pc:sldMkLst>
          <pc:docMk/>
          <pc:sldMk cId="389728725" sldId="359"/>
        </pc:sldMkLst>
      </pc:sldChg>
      <pc:sldChg chg="add">
        <pc:chgData name="Eva Robbrecht" userId="92df7e69-258a-47f7-bb78-8d7a50f12c63" providerId="ADAL" clId="{9245075F-D981-424F-AECF-B6DFC11DCFFA}" dt="2024-04-30T15:36:31.470" v="2269"/>
        <pc:sldMkLst>
          <pc:docMk/>
          <pc:sldMk cId="3712435569" sldId="360"/>
        </pc:sldMkLst>
      </pc:sldChg>
      <pc:sldChg chg="addSp modSp add mod ord">
        <pc:chgData name="Eva Robbrecht" userId="92df7e69-258a-47f7-bb78-8d7a50f12c63" providerId="ADAL" clId="{9245075F-D981-424F-AECF-B6DFC11DCFFA}" dt="2024-04-30T13:31:44.595" v="395"/>
        <pc:sldMkLst>
          <pc:docMk/>
          <pc:sldMk cId="1427622791" sldId="362"/>
        </pc:sldMkLst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4" creationId="{28C9B870-7EC6-582E-2306-78F6F66D69CE}"/>
          </ac:spMkLst>
        </pc:spChg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6" creationId="{F5D812FC-A37E-21AF-EEB2-8827E64ABED4}"/>
          </ac:spMkLst>
        </pc:spChg>
        <pc:spChg chg="add mod">
          <ac:chgData name="Eva Robbrecht" userId="92df7e69-258a-47f7-bb78-8d7a50f12c63" providerId="ADAL" clId="{9245075F-D981-424F-AECF-B6DFC11DCFFA}" dt="2024-04-30T13:31:44.595" v="395"/>
          <ac:spMkLst>
            <pc:docMk/>
            <pc:sldMk cId="1427622791" sldId="362"/>
            <ac:spMk id="7" creationId="{DC6AB418-34BC-2F58-93AA-9ABC71E6890C}"/>
          </ac:spMkLst>
        </pc:spChg>
        <pc:grpChg chg="add mod">
          <ac:chgData name="Eva Robbrecht" userId="92df7e69-258a-47f7-bb78-8d7a50f12c63" providerId="ADAL" clId="{9245075F-D981-424F-AECF-B6DFC11DCFFA}" dt="2024-04-30T13:30:29.722" v="388" actId="1076"/>
          <ac:grpSpMkLst>
            <pc:docMk/>
            <pc:sldMk cId="1427622791" sldId="362"/>
            <ac:grpSpMk id="2" creationId="{70158C47-5889-62D7-E5D0-32A565E57E01}"/>
          </ac:grpSpMkLst>
        </pc:grpChg>
      </pc:sldChg>
      <pc:sldChg chg="modSp add mod">
        <pc:chgData name="Eva Robbrecht" userId="92df7e69-258a-47f7-bb78-8d7a50f12c63" providerId="ADAL" clId="{9245075F-D981-424F-AECF-B6DFC11DCFFA}" dt="2024-04-30T15:42:41.022" v="2304" actId="20577"/>
        <pc:sldMkLst>
          <pc:docMk/>
          <pc:sldMk cId="3765182639" sldId="364"/>
        </pc:sldMkLst>
        <pc:spChg chg="mod">
          <ac:chgData name="Eva Robbrecht" userId="92df7e69-258a-47f7-bb78-8d7a50f12c63" providerId="ADAL" clId="{9245075F-D981-424F-AECF-B6DFC11DCFFA}" dt="2024-04-30T15:25:34.208" v="1889" actId="20577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41.022" v="2304" actId="20577"/>
          <ac:spMkLst>
            <pc:docMk/>
            <pc:sldMk cId="3765182639" sldId="364"/>
            <ac:spMk id="786" creationId="{00000000-0000-0000-0000-000000000000}"/>
          </ac:spMkLst>
        </pc:spChg>
      </pc:sldChg>
      <pc:sldChg chg="modSp add mod">
        <pc:chgData name="Eva Robbrecht" userId="92df7e69-258a-47f7-bb78-8d7a50f12c63" providerId="ADAL" clId="{9245075F-D981-424F-AECF-B6DFC11DCFFA}" dt="2024-04-30T15:42:38.246" v="2302" actId="20577"/>
        <pc:sldMkLst>
          <pc:docMk/>
          <pc:sldMk cId="3459471456" sldId="365"/>
        </pc:sldMkLst>
        <pc:spChg chg="mod">
          <ac:chgData name="Eva Robbrecht" userId="92df7e69-258a-47f7-bb78-8d7a50f12c63" providerId="ADAL" clId="{9245075F-D981-424F-AECF-B6DFC11DCFFA}" dt="2024-04-30T14:52:30.800" v="1290" actId="6549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3:49:04.132" v="5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Eva Robbrecht" userId="92df7e69-258a-47f7-bb78-8d7a50f12c63" providerId="ADAL" clId="{9245075F-D981-424F-AECF-B6DFC11DCFFA}" dt="2024-04-30T15:42:38.246" v="2302" actId="20577"/>
          <ac:spMkLst>
            <pc:docMk/>
            <pc:sldMk cId="3459471456" sldId="365"/>
            <ac:spMk id="786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42:32.902" v="2300" actId="20577"/>
        <pc:sldMkLst>
          <pc:docMk/>
          <pc:sldMk cId="184063912" sldId="366"/>
        </pc:sldMkLst>
        <pc:spChg chg="mod">
          <ac:chgData name="Eva Robbrecht" userId="92df7e69-258a-47f7-bb78-8d7a50f12c63" providerId="ADAL" clId="{9245075F-D981-424F-AECF-B6DFC11DCFFA}" dt="2024-04-30T15:21:46.479" v="1871" actId="20577"/>
          <ac:spMkLst>
            <pc:docMk/>
            <pc:sldMk cId="184063912" sldId="366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32.902" v="2300" actId="20577"/>
          <ac:spMkLst>
            <pc:docMk/>
            <pc:sldMk cId="184063912" sldId="366"/>
            <ac:spMk id="786" creationId="{00000000-0000-0000-0000-000000000000}"/>
          </ac:spMkLst>
        </pc:spChg>
      </pc:sldChg>
      <pc:sldChg chg="addSp delSp modSp add del mod">
        <pc:chgData name="Eva Robbrecht" userId="92df7e69-258a-47f7-bb78-8d7a50f12c63" providerId="ADAL" clId="{9245075F-D981-424F-AECF-B6DFC11DCFFA}" dt="2024-04-30T15:41:33.622" v="2293" actId="20577"/>
        <pc:sldMkLst>
          <pc:docMk/>
          <pc:sldMk cId="1576292224" sldId="369"/>
        </pc:sldMkLst>
        <pc:spChg chg="add mod">
          <ac:chgData name="Eva Robbrecht" userId="92df7e69-258a-47f7-bb78-8d7a50f12c63" providerId="ADAL" clId="{9245075F-D981-424F-AECF-B6DFC11DCFFA}" dt="2024-04-30T15:14:26.359" v="1704" actId="14100"/>
          <ac:spMkLst>
            <pc:docMk/>
            <pc:sldMk cId="1576292224" sldId="369"/>
            <ac:spMk id="2" creationId="{4C2C790B-7323-5F80-A9F4-035FFDFE2F25}"/>
          </ac:spMkLst>
        </pc:spChg>
        <pc:spChg chg="mod">
          <ac:chgData name="Eva Robbrecht" userId="92df7e69-258a-47f7-bb78-8d7a50f12c63" providerId="ADAL" clId="{9245075F-D981-424F-AECF-B6DFC11DCFFA}" dt="2024-04-30T15:41:33.622" v="2293" actId="20577"/>
          <ac:spMkLst>
            <pc:docMk/>
            <pc:sldMk cId="1576292224" sldId="369"/>
            <ac:spMk id="4" creationId="{6E9425A8-1307-E144-A0BD-EF0BC2E9BC4D}"/>
          </ac:spMkLst>
        </pc:spChg>
        <pc:spChg chg="del">
          <ac:chgData name="Eva Robbrecht" userId="92df7e69-258a-47f7-bb78-8d7a50f12c63" providerId="ADAL" clId="{9245075F-D981-424F-AECF-B6DFC11DCFFA}" dt="2024-04-30T15:14:07.969" v="1700" actId="478"/>
          <ac:spMkLst>
            <pc:docMk/>
            <pc:sldMk cId="1576292224" sldId="369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5:14:29.976" v="1705" actId="478"/>
          <ac:spMkLst>
            <pc:docMk/>
            <pc:sldMk cId="1576292224" sldId="369"/>
            <ac:spMk id="6" creationId="{33F305AA-487F-5DBA-CCAF-0417BC9550E8}"/>
          </ac:spMkLst>
        </pc:spChg>
        <pc:cxnChg chg="del">
          <ac:chgData name="Eva Robbrecht" userId="92df7e69-258a-47f7-bb78-8d7a50f12c63" providerId="ADAL" clId="{9245075F-D981-424F-AECF-B6DFC11DCFFA}" dt="2024-04-30T15:14:32.041" v="1706" actId="478"/>
          <ac:cxnSpMkLst>
            <pc:docMk/>
            <pc:sldMk cId="1576292224" sldId="369"/>
            <ac:cxnSpMk id="8" creationId="{E755AE3F-7E11-9C99-3CFA-FFA0E15A752A}"/>
          </ac:cxnSpMkLst>
        </pc:cxnChg>
      </pc:sldChg>
      <pc:sldChg chg="modSp add del mod">
        <pc:chgData name="Eva Robbrecht" userId="92df7e69-258a-47f7-bb78-8d7a50f12c63" providerId="ADAL" clId="{9245075F-D981-424F-AECF-B6DFC11DCFFA}" dt="2024-04-30T15:41:13.458" v="2290" actId="47"/>
        <pc:sldMkLst>
          <pc:docMk/>
          <pc:sldMk cId="2044854016" sldId="370"/>
        </pc:sldMkLst>
        <pc:spChg chg="mod">
          <ac:chgData name="Eva Robbrecht" userId="92df7e69-258a-47f7-bb78-8d7a50f12c63" providerId="ADAL" clId="{9245075F-D981-424F-AECF-B6DFC11DCFFA}" dt="2024-04-30T15:14:56.545" v="1717" actId="20577"/>
          <ac:spMkLst>
            <pc:docMk/>
            <pc:sldMk cId="2044854016" sldId="370"/>
            <ac:spMk id="786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5:38:06.886" v="2279" actId="47"/>
        <pc:sldMkLst>
          <pc:docMk/>
          <pc:sldMk cId="114643891" sldId="446"/>
        </pc:sldMkLst>
      </pc:sldChg>
      <pc:sldChg chg="delSp modSp mod ord">
        <pc:chgData name="Eva Robbrecht" userId="92df7e69-258a-47f7-bb78-8d7a50f12c63" providerId="ADAL" clId="{9245075F-D981-424F-AECF-B6DFC11DCFFA}" dt="2024-04-30T15:19:27.582" v="1803" actId="478"/>
        <pc:sldMkLst>
          <pc:docMk/>
          <pc:sldMk cId="2284449831" sldId="470"/>
        </pc:sldMkLst>
        <pc:graphicFrameChg chg="mod">
          <ac:chgData name="Eva Robbrecht" userId="92df7e69-258a-47f7-bb78-8d7a50f12c63" providerId="ADAL" clId="{9245075F-D981-424F-AECF-B6DFC11DCFFA}" dt="2024-04-30T15:19:25.248" v="1802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27.582" v="1803" actId="478"/>
          <ac:picMkLst>
            <pc:docMk/>
            <pc:sldMk cId="2284449831" sldId="470"/>
            <ac:picMk id="4" creationId="{7591CA95-3C49-FBD5-D2AD-BD4B72D6CA02}"/>
          </ac:picMkLst>
        </pc:picChg>
        <pc:picChg chg="del">
          <ac:chgData name="Eva Robbrecht" userId="92df7e69-258a-47f7-bb78-8d7a50f12c63" providerId="ADAL" clId="{9245075F-D981-424F-AECF-B6DFC11DCFFA}" dt="2024-04-30T09:22:24.652" v="6" actId="478"/>
          <ac:picMkLst>
            <pc:docMk/>
            <pc:sldMk cId="2284449831" sldId="470"/>
            <ac:picMk id="10" creationId="{0EEF99A6-A4B8-0ACE-BF2F-0760FB0BDCFE}"/>
          </ac:picMkLst>
        </pc:picChg>
        <pc:picChg chg="del">
          <ac:chgData name="Eva Robbrecht" userId="92df7e69-258a-47f7-bb78-8d7a50f12c63" providerId="ADAL" clId="{9245075F-D981-424F-AECF-B6DFC11DCFFA}" dt="2024-04-30T09:22:26.055" v="7" actId="478"/>
          <ac:picMkLst>
            <pc:docMk/>
            <pc:sldMk cId="2284449831" sldId="470"/>
            <ac:picMk id="12" creationId="{1DDF5537-60B6-5194-48B8-6133C072BDFC}"/>
          </ac:picMkLst>
        </pc:picChg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539268879" sldId="471"/>
        </pc:sldMkLst>
      </pc:sldChg>
      <pc:sldChg chg="del">
        <pc:chgData name="Eva Robbrecht" userId="92df7e69-258a-47f7-bb78-8d7a50f12c63" providerId="ADAL" clId="{9245075F-D981-424F-AECF-B6DFC11DCFFA}" dt="2024-04-30T11:09:38.566" v="232" actId="47"/>
        <pc:sldMkLst>
          <pc:docMk/>
          <pc:sldMk cId="1471835381" sldId="472"/>
        </pc:sldMkLst>
      </pc:sldChg>
      <pc:sldChg chg="del">
        <pc:chgData name="Eva Robbrecht" userId="92df7e69-258a-47f7-bb78-8d7a50f12c63" providerId="ADAL" clId="{9245075F-D981-424F-AECF-B6DFC11DCFFA}" dt="2024-04-30T11:09:42.307" v="234" actId="47"/>
        <pc:sldMkLst>
          <pc:docMk/>
          <pc:sldMk cId="2773870323" sldId="473"/>
        </pc:sldMkLst>
      </pc:sldChg>
      <pc:sldChg chg="ord">
        <pc:chgData name="Eva Robbrecht" userId="92df7e69-258a-47f7-bb78-8d7a50f12c63" providerId="ADAL" clId="{9245075F-D981-424F-AECF-B6DFC11DCFFA}" dt="2024-04-30T15:31:58.488" v="2002"/>
        <pc:sldMkLst>
          <pc:docMk/>
          <pc:sldMk cId="2223674203" sldId="476"/>
        </pc:sldMkLst>
      </pc:sldChg>
      <pc:sldChg chg="addSp modSp mod ord">
        <pc:chgData name="Eva Robbrecht" userId="92df7e69-258a-47f7-bb78-8d7a50f12c63" providerId="ADAL" clId="{9245075F-D981-424F-AECF-B6DFC11DCFFA}" dt="2024-04-30T11:11:32.946" v="253" actId="20577"/>
        <pc:sldMkLst>
          <pc:docMk/>
          <pc:sldMk cId="4020935369" sldId="477"/>
        </pc:sldMkLst>
        <pc:spChg chg="mod">
          <ac:chgData name="Eva Robbrecht" userId="92df7e69-258a-47f7-bb78-8d7a50f12c63" providerId="ADAL" clId="{9245075F-D981-424F-AECF-B6DFC11DCFFA}" dt="2024-04-30T11:11:32.946" v="253" actId="20577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09:30:37.139" v="72" actId="113"/>
          <ac:spMkLst>
            <pc:docMk/>
            <pc:sldMk cId="4020935369" sldId="477"/>
            <ac:spMk id="853" creationId="{00000000-0000-0000-0000-000000000000}"/>
          </ac:spMkLst>
        </pc:spChg>
        <pc:cxnChg chg="add mod">
          <ac:chgData name="Eva Robbrecht" userId="92df7e69-258a-47f7-bb78-8d7a50f12c63" providerId="ADAL" clId="{9245075F-D981-424F-AECF-B6DFC11DCFFA}" dt="2024-04-30T09:31:34.049" v="105" actId="1582"/>
          <ac:cxnSpMkLst>
            <pc:docMk/>
            <pc:sldMk cId="4020935369" sldId="477"/>
            <ac:cxnSpMk id="3" creationId="{3583D62A-9E0E-08D0-F931-7B2CBA3F949A}"/>
          </ac:cxnSpMkLst>
        </pc:cxnChg>
      </pc:sldChg>
      <pc:sldChg chg="modSp mod ord">
        <pc:chgData name="Eva Robbrecht" userId="92df7e69-258a-47f7-bb78-8d7a50f12c63" providerId="ADAL" clId="{9245075F-D981-424F-AECF-B6DFC11DCFFA}" dt="2024-04-30T15:31:46.447" v="2000" actId="20577"/>
        <pc:sldMkLst>
          <pc:docMk/>
          <pc:sldMk cId="3433123951" sldId="478"/>
        </pc:sldMkLst>
        <pc:spChg chg="mod">
          <ac:chgData name="Eva Robbrecht" userId="92df7e69-258a-47f7-bb78-8d7a50f12c63" providerId="ADAL" clId="{9245075F-D981-424F-AECF-B6DFC11DCFFA}" dt="2024-04-30T15:31:46.447" v="2000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1:09:51.181" v="239" actId="47"/>
        <pc:sldMkLst>
          <pc:docMk/>
          <pc:sldMk cId="3043768443" sldId="480"/>
        </pc:sldMkLst>
      </pc:sldChg>
      <pc:sldChg chg="del">
        <pc:chgData name="Eva Robbrecht" userId="92df7e69-258a-47f7-bb78-8d7a50f12c63" providerId="ADAL" clId="{9245075F-D981-424F-AECF-B6DFC11DCFFA}" dt="2024-04-30T11:09:43.477" v="236" actId="47"/>
        <pc:sldMkLst>
          <pc:docMk/>
          <pc:sldMk cId="3985127024" sldId="481"/>
        </pc:sldMkLst>
      </pc:sldChg>
      <pc:sldChg chg="del">
        <pc:chgData name="Eva Robbrecht" userId="92df7e69-258a-47f7-bb78-8d7a50f12c63" providerId="ADAL" clId="{9245075F-D981-424F-AECF-B6DFC11DCFFA}" dt="2024-04-30T11:09:39.660" v="233" actId="47"/>
        <pc:sldMkLst>
          <pc:docMk/>
          <pc:sldMk cId="3381407317" sldId="48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63214366" sldId="483"/>
        </pc:sldMkLst>
      </pc:sldChg>
      <pc:sldChg chg="addSp delSp modSp new mod">
        <pc:chgData name="Eva Robbrecht" userId="92df7e69-258a-47f7-bb78-8d7a50f12c63" providerId="ADAL" clId="{9245075F-D981-424F-AECF-B6DFC11DCFFA}" dt="2024-04-30T15:46:29.509" v="2394" actId="20578"/>
        <pc:sldMkLst>
          <pc:docMk/>
          <pc:sldMk cId="3839594780" sldId="485"/>
        </pc:sldMkLst>
        <pc:spChg chg="del mod">
          <ac:chgData name="Eva Robbrecht" userId="92df7e69-258a-47f7-bb78-8d7a50f12c63" providerId="ADAL" clId="{9245075F-D981-424F-AECF-B6DFC11DCFFA}" dt="2024-04-30T15:44:38.371" v="2320" actId="478"/>
          <ac:spMkLst>
            <pc:docMk/>
            <pc:sldMk cId="3839594780" sldId="485"/>
            <ac:spMk id="2" creationId="{C83F0760-86B7-CDB1-80E2-2601A1C2417E}"/>
          </ac:spMkLst>
        </pc:spChg>
        <pc:spChg chg="mod">
          <ac:chgData name="Eva Robbrecht" userId="92df7e69-258a-47f7-bb78-8d7a50f12c63" providerId="ADAL" clId="{9245075F-D981-424F-AECF-B6DFC11DCFFA}" dt="2024-04-30T15:46:29.509" v="2394" actId="20578"/>
          <ac:spMkLst>
            <pc:docMk/>
            <pc:sldMk cId="3839594780" sldId="485"/>
            <ac:spMk id="3" creationId="{CEB15D1B-B221-380D-9EBF-9F1C61E9A8B9}"/>
          </ac:spMkLst>
        </pc:spChg>
        <pc:spChg chg="add del mod">
          <ac:chgData name="Eva Robbrecht" userId="92df7e69-258a-47f7-bb78-8d7a50f12c63" providerId="ADAL" clId="{9245075F-D981-424F-AECF-B6DFC11DCFFA}" dt="2024-04-30T15:44:40.280" v="2322" actId="478"/>
          <ac:spMkLst>
            <pc:docMk/>
            <pc:sldMk cId="3839594780" sldId="485"/>
            <ac:spMk id="5" creationId="{2B50D006-CD30-D875-9DA6-96E05F380F35}"/>
          </ac:spMkLst>
        </pc:spChg>
        <pc:spChg chg="add mod">
          <ac:chgData name="Eva Robbrecht" userId="92df7e69-258a-47f7-bb78-8d7a50f12c63" providerId="ADAL" clId="{9245075F-D981-424F-AECF-B6DFC11DCFFA}" dt="2024-04-30T15:44:50.818" v="2330" actId="20577"/>
          <ac:spMkLst>
            <pc:docMk/>
            <pc:sldMk cId="3839594780" sldId="485"/>
            <ac:spMk id="6" creationId="{A4520A8D-8F41-438B-C17E-DA5F23CFC70B}"/>
          </ac:spMkLst>
        </pc:spChg>
      </pc:sldChg>
      <pc:sldChg chg="modSp add del mod">
        <pc:chgData name="Eva Robbrecht" userId="92df7e69-258a-47f7-bb78-8d7a50f12c63" providerId="ADAL" clId="{9245075F-D981-424F-AECF-B6DFC11DCFFA}" dt="2024-04-30T11:11:38.419" v="254" actId="47"/>
        <pc:sldMkLst>
          <pc:docMk/>
          <pc:sldMk cId="4205561422" sldId="486"/>
        </pc:sldMkLst>
        <pc:spChg chg="mod">
          <ac:chgData name="Eva Robbrecht" userId="92df7e69-258a-47f7-bb78-8d7a50f12c63" providerId="ADAL" clId="{9245075F-D981-424F-AECF-B6DFC11DCFFA}" dt="2024-04-30T09:33:55.946" v="191" actId="20577"/>
          <ac:spMkLst>
            <pc:docMk/>
            <pc:sldMk cId="4205561422" sldId="486"/>
            <ac:spMk id="852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17:03.435" v="1728"/>
        <pc:sldMkLst>
          <pc:docMk/>
          <pc:sldMk cId="2841264352" sldId="487"/>
        </pc:sldMkLst>
        <pc:spChg chg="mod">
          <ac:chgData name="Eva Robbrecht" userId="92df7e69-258a-47f7-bb78-8d7a50f12c63" providerId="ADAL" clId="{9245075F-D981-424F-AECF-B6DFC11DCFFA}" dt="2024-04-30T11:11:43.097" v="257" actId="6549"/>
          <ac:spMkLst>
            <pc:docMk/>
            <pc:sldMk cId="2841264352" sldId="48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3:41:27.207" v="412" actId="20577"/>
          <ac:spMkLst>
            <pc:docMk/>
            <pc:sldMk cId="2841264352" sldId="487"/>
            <ac:spMk id="853" creationId="{00000000-0000-0000-0000-000000000000}"/>
          </ac:spMkLst>
        </pc:spChg>
      </pc:sldChg>
      <pc:sldChg chg="addSp delSp modSp new mod modClrScheme chgLayout">
        <pc:chgData name="Eva Robbrecht" userId="92df7e69-258a-47f7-bb78-8d7a50f12c63" providerId="ADAL" clId="{9245075F-D981-424F-AECF-B6DFC11DCFFA}" dt="2024-04-30T11:40:55.454" v="350" actId="1038"/>
        <pc:sldMkLst>
          <pc:docMk/>
          <pc:sldMk cId="3146177406" sldId="488"/>
        </pc:sldMkLst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2" creationId="{B479BA59-C4C0-C62A-5549-5797114AE951}"/>
          </ac:spMkLst>
        </pc:spChg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3" creationId="{1EDC546F-D838-8EAF-51AF-861BCD0B334E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8" creationId="{0775EFA9-A31A-552E-24E2-F74F39C0B5A3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9" creationId="{961F3EB8-09C1-701A-2F8D-03FBB7F1EF36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10" creationId="{EA48EB94-F131-E0C9-35D1-B012CF283E63}"/>
          </ac:spMkLst>
        </pc:spChg>
        <pc:spChg chg="add del mod ord">
          <ac:chgData name="Eva Robbrecht" userId="92df7e69-258a-47f7-bb78-8d7a50f12c63" providerId="ADAL" clId="{9245075F-D981-424F-AECF-B6DFC11DCFFA}" dt="2024-04-30T11:27:37" v="341" actId="20577"/>
          <ac:spMkLst>
            <pc:docMk/>
            <pc:sldMk cId="3146177406" sldId="488"/>
            <ac:spMk id="11" creationId="{F1059ACE-9FB8-7522-722E-3C4213DAA745}"/>
          </ac:spMkLst>
        </pc:spChg>
        <pc:spChg chg="add del mod ord">
          <ac:chgData name="Eva Robbrecht" userId="92df7e69-258a-47f7-bb78-8d7a50f12c63" providerId="ADAL" clId="{9245075F-D981-424F-AECF-B6DFC11DCFFA}" dt="2024-04-30T11:22:07.858" v="287" actId="478"/>
          <ac:spMkLst>
            <pc:docMk/>
            <pc:sldMk cId="3146177406" sldId="488"/>
            <ac:spMk id="12" creationId="{0DC1A92A-944D-B290-8F87-2E9FC6EEE6AE}"/>
          </ac:spMkLst>
        </pc:spChg>
        <pc:spChg chg="add del mod ord">
          <ac:chgData name="Eva Robbrecht" userId="92df7e69-258a-47f7-bb78-8d7a50f12c63" providerId="ADAL" clId="{9245075F-D981-424F-AECF-B6DFC11DCFFA}" dt="2024-04-30T11:22:15.962" v="297" actId="478"/>
          <ac:spMkLst>
            <pc:docMk/>
            <pc:sldMk cId="3146177406" sldId="488"/>
            <ac:spMk id="13" creationId="{5610B7DD-D657-9B76-CC6A-A33F1AAC81A0}"/>
          </ac:spMkLst>
        </pc:spChg>
        <pc:picChg chg="add del mod modCrop">
          <ac:chgData name="Eva Robbrecht" userId="92df7e69-258a-47f7-bb78-8d7a50f12c63" providerId="ADAL" clId="{9245075F-D981-424F-AECF-B6DFC11DCFFA}" dt="2024-04-30T11:20:54.338" v="262" actId="478"/>
          <ac:picMkLst>
            <pc:docMk/>
            <pc:sldMk cId="3146177406" sldId="488"/>
            <ac:picMk id="5" creationId="{4B4BE777-EDEC-74C0-E807-116F86BF9B9F}"/>
          </ac:picMkLst>
        </pc:picChg>
        <pc:picChg chg="add mod modCrop">
          <ac:chgData name="Eva Robbrecht" userId="92df7e69-258a-47f7-bb78-8d7a50f12c63" providerId="ADAL" clId="{9245075F-D981-424F-AECF-B6DFC11DCFFA}" dt="2024-04-30T11:40:55.454" v="350" actId="1038"/>
          <ac:picMkLst>
            <pc:docMk/>
            <pc:sldMk cId="3146177406" sldId="488"/>
            <ac:picMk id="7" creationId="{31C156A5-1B84-4DE6-E4E6-D91CA19F3E80}"/>
          </ac:picMkLst>
        </pc:picChg>
      </pc:sldChg>
      <pc:sldChg chg="addSp delSp modSp add mod">
        <pc:chgData name="Eva Robbrecht" userId="92df7e69-258a-47f7-bb78-8d7a50f12c63" providerId="ADAL" clId="{9245075F-D981-424F-AECF-B6DFC11DCFFA}" dt="2024-04-30T11:41:07.573" v="356" actId="1037"/>
        <pc:sldMkLst>
          <pc:docMk/>
          <pc:sldMk cId="4049629011" sldId="489"/>
        </pc:sldMkLst>
        <pc:spChg chg="mod">
          <ac:chgData name="Eva Robbrecht" userId="92df7e69-258a-47f7-bb78-8d7a50f12c63" providerId="ADAL" clId="{9245075F-D981-424F-AECF-B6DFC11DCFFA}" dt="2024-04-30T11:27:28.615" v="333" actId="20577"/>
          <ac:spMkLst>
            <pc:docMk/>
            <pc:sldMk cId="4049629011" sldId="489"/>
            <ac:spMk id="11" creationId="{F1059ACE-9FB8-7522-722E-3C4213DAA745}"/>
          </ac:spMkLst>
        </pc:spChg>
        <pc:picChg chg="add mod">
          <ac:chgData name="Eva Robbrecht" userId="92df7e69-258a-47f7-bb78-8d7a50f12c63" providerId="ADAL" clId="{9245075F-D981-424F-AECF-B6DFC11DCFFA}" dt="2024-04-30T11:41:07.573" v="356" actId="1037"/>
          <ac:picMkLst>
            <pc:docMk/>
            <pc:sldMk cId="4049629011" sldId="489"/>
            <ac:picMk id="3" creationId="{6D24E1A8-BAA0-C43D-5DFE-D8644AA28A04}"/>
          </ac:picMkLst>
        </pc:picChg>
        <pc:picChg chg="del">
          <ac:chgData name="Eva Robbrecht" userId="92df7e69-258a-47f7-bb78-8d7a50f12c63" providerId="ADAL" clId="{9245075F-D981-424F-AECF-B6DFC11DCFFA}" dt="2024-04-30T11:34:02.815" v="342" actId="478"/>
          <ac:picMkLst>
            <pc:docMk/>
            <pc:sldMk cId="4049629011" sldId="489"/>
            <ac:picMk id="7" creationId="{31C156A5-1B84-4DE6-E4E6-D91CA19F3E80}"/>
          </ac:picMkLst>
        </pc:picChg>
      </pc:sldChg>
      <pc:sldChg chg="modSp add mod">
        <pc:chgData name="Eva Robbrecht" userId="92df7e69-258a-47f7-bb78-8d7a50f12c63" providerId="ADAL" clId="{9245075F-D981-424F-AECF-B6DFC11DCFFA}" dt="2024-04-30T15:42:44.754" v="2306" actId="20577"/>
        <pc:sldMkLst>
          <pc:docMk/>
          <pc:sldMk cId="539268879" sldId="490"/>
        </pc:sldMkLst>
        <pc:spChg chg="mod">
          <ac:chgData name="Eva Robbrecht" userId="92df7e69-258a-47f7-bb78-8d7a50f12c63" providerId="ADAL" clId="{9245075F-D981-424F-AECF-B6DFC11DCFFA}" dt="2024-04-30T13:56:09.731" v="625" actId="14100"/>
          <ac:spMkLst>
            <pc:docMk/>
            <pc:sldMk cId="539268879" sldId="490"/>
            <ac:spMk id="2" creationId="{371A5C50-CBC1-C417-C090-216E7BB12CCA}"/>
          </ac:spMkLst>
        </pc:spChg>
        <pc:spChg chg="mod">
          <ac:chgData name="Eva Robbrecht" userId="92df7e69-258a-47f7-bb78-8d7a50f12c63" providerId="ADAL" clId="{9245075F-D981-424F-AECF-B6DFC11DCFFA}" dt="2024-04-30T15:42:44.754" v="2306" actId="20577"/>
          <ac:spMkLst>
            <pc:docMk/>
            <pc:sldMk cId="539268879" sldId="490"/>
            <ac:spMk id="786" creationId="{00000000-0000-0000-0000-000000000000}"/>
          </ac:spMkLst>
        </pc:spChg>
      </pc:sldChg>
      <pc:sldChg chg="addSp delSp modSp new del mod modClrScheme chgLayout">
        <pc:chgData name="Eva Robbrecht" userId="92df7e69-258a-47f7-bb78-8d7a50f12c63" providerId="ADAL" clId="{9245075F-D981-424F-AECF-B6DFC11DCFFA}" dt="2024-04-30T13:29:26.876" v="385" actId="47"/>
        <pc:sldMkLst>
          <pc:docMk/>
          <pc:sldMk cId="3584393886" sldId="490"/>
        </pc:sldMkLst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2" creationId="{3A92A9DA-70EA-A4E1-40BA-E507767F8BF8}"/>
          </ac:spMkLst>
        </pc:spChg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3" creationId="{2D81466B-35AD-5920-964A-B58467082565}"/>
          </ac:spMkLst>
        </pc:spChg>
        <pc:picChg chg="add del mod">
          <ac:chgData name="Eva Robbrecht" userId="92df7e69-258a-47f7-bb78-8d7a50f12c63" providerId="ADAL" clId="{9245075F-D981-424F-AECF-B6DFC11DCFFA}" dt="2024-04-30T12:31:47.581" v="362" actId="478"/>
          <ac:picMkLst>
            <pc:docMk/>
            <pc:sldMk cId="3584393886" sldId="490"/>
            <ac:picMk id="5" creationId="{48FDBAFA-7E6A-C1B7-747A-D5FB31E53938}"/>
          </ac:picMkLst>
        </pc:picChg>
      </pc:sldChg>
      <pc:sldChg chg="modSp add del mod">
        <pc:chgData name="Eva Robbrecht" userId="92df7e69-258a-47f7-bb78-8d7a50f12c63" providerId="ADAL" clId="{9245075F-D981-424F-AECF-B6DFC11DCFFA}" dt="2024-04-30T13:31:34.115" v="394" actId="47"/>
        <pc:sldMkLst>
          <pc:docMk/>
          <pc:sldMk cId="4289286373" sldId="490"/>
        </pc:sldMkLst>
        <pc:spChg chg="mod">
          <ac:chgData name="Eva Robbrecht" userId="92df7e69-258a-47f7-bb78-8d7a50f12c63" providerId="ADAL" clId="{9245075F-D981-424F-AECF-B6DFC11DCFFA}" dt="2024-04-30T13:31:13.503" v="393" actId="14100"/>
          <ac:spMkLst>
            <pc:docMk/>
            <pc:sldMk cId="4289286373" sldId="490"/>
            <ac:spMk id="5" creationId="{3EFEA80F-FB83-0164-D444-FC76D5DBF9DD}"/>
          </ac:spMkLst>
        </pc:spChg>
      </pc:sldChg>
      <pc:sldChg chg="add del ord">
        <pc:chgData name="Eva Robbrecht" userId="92df7e69-258a-47f7-bb78-8d7a50f12c63" providerId="ADAL" clId="{9245075F-D981-424F-AECF-B6DFC11DCFFA}" dt="2024-04-30T15:17:33.456" v="1729" actId="47"/>
        <pc:sldMkLst>
          <pc:docMk/>
          <pc:sldMk cId="4129500219" sldId="491"/>
        </pc:sldMkLst>
      </pc:sldChg>
      <pc:sldChg chg="addSp delSp modSp add mod ord">
        <pc:chgData name="Eva Robbrecht" userId="92df7e69-258a-47f7-bb78-8d7a50f12c63" providerId="ADAL" clId="{9245075F-D981-424F-AECF-B6DFC11DCFFA}" dt="2024-04-30T15:42:21.581" v="2296" actId="20577"/>
        <pc:sldMkLst>
          <pc:docMk/>
          <pc:sldMk cId="763593745" sldId="492"/>
        </pc:sldMkLst>
        <pc:spChg chg="mod">
          <ac:chgData name="Eva Robbrecht" userId="92df7e69-258a-47f7-bb78-8d7a50f12c63" providerId="ADAL" clId="{9245075F-D981-424F-AECF-B6DFC11DCFFA}" dt="2024-04-30T13:49:22.397" v="529" actId="14100"/>
          <ac:spMkLst>
            <pc:docMk/>
            <pc:sldMk cId="763593745" sldId="492"/>
            <ac:spMk id="4" creationId="{44F708B6-5072-DA04-799C-EE7CD35271BD}"/>
          </ac:spMkLst>
        </pc:spChg>
        <pc:spChg chg="mod">
          <ac:chgData name="Eva Robbrecht" userId="92df7e69-258a-47f7-bb78-8d7a50f12c63" providerId="ADAL" clId="{9245075F-D981-424F-AECF-B6DFC11DCFFA}" dt="2024-04-30T13:49:28.403" v="533" actId="1076"/>
          <ac:spMkLst>
            <pc:docMk/>
            <pc:sldMk cId="763593745" sldId="492"/>
            <ac:spMk id="5" creationId="{733D85AC-2659-139C-799F-CBAF6E7C1F94}"/>
          </ac:spMkLst>
        </pc:spChg>
        <pc:spChg chg="mod">
          <ac:chgData name="Eva Robbrecht" userId="92df7e69-258a-47f7-bb78-8d7a50f12c63" providerId="ADAL" clId="{9245075F-D981-424F-AECF-B6DFC11DCFFA}" dt="2024-04-30T13:44:58.982" v="483" actId="13926"/>
          <ac:spMkLst>
            <pc:docMk/>
            <pc:sldMk cId="763593745" sldId="492"/>
            <ac:spMk id="8" creationId="{6A57CD71-E4ED-3E64-0546-198F3CEE8FAC}"/>
          </ac:spMkLst>
        </pc:spChg>
        <pc:spChg chg="mod">
          <ac:chgData name="Eva Robbrecht" userId="92df7e69-258a-47f7-bb78-8d7a50f12c63" providerId="ADAL" clId="{9245075F-D981-424F-AECF-B6DFC11DCFFA}" dt="2024-04-30T13:43:42.981" v="452" actId="20577"/>
          <ac:spMkLst>
            <pc:docMk/>
            <pc:sldMk cId="763593745" sldId="492"/>
            <ac:spMk id="9" creationId="{C3C76693-EA49-CFC2-BF20-A3DEB223799F}"/>
          </ac:spMkLst>
        </pc:spChg>
        <pc:spChg chg="mod">
          <ac:chgData name="Eva Robbrecht" userId="92df7e69-258a-47f7-bb78-8d7a50f12c63" providerId="ADAL" clId="{9245075F-D981-424F-AECF-B6DFC11DCFFA}" dt="2024-04-30T13:44:20.334" v="474" actId="20577"/>
          <ac:spMkLst>
            <pc:docMk/>
            <pc:sldMk cId="763593745" sldId="492"/>
            <ac:spMk id="11" creationId="{94E99569-D569-E51F-EBFE-3A8DE8876094}"/>
          </ac:spMkLst>
        </pc:spChg>
        <pc:spChg chg="mod">
          <ac:chgData name="Eva Robbrecht" userId="92df7e69-258a-47f7-bb78-8d7a50f12c63" providerId="ADAL" clId="{9245075F-D981-424F-AECF-B6DFC11DCFFA}" dt="2024-04-30T13:43:51.432" v="464" actId="20577"/>
          <ac:spMkLst>
            <pc:docMk/>
            <pc:sldMk cId="763593745" sldId="492"/>
            <ac:spMk id="12" creationId="{C4848EFB-4695-DA2C-7CB8-C50D7F29EBE6}"/>
          </ac:spMkLst>
        </pc:spChg>
        <pc:spChg chg="add mod">
          <ac:chgData name="Eva Robbrecht" userId="92df7e69-258a-47f7-bb78-8d7a50f12c63" providerId="ADAL" clId="{9245075F-D981-424F-AECF-B6DFC11DCFFA}" dt="2024-04-30T13:43:21.848" v="434" actId="1076"/>
          <ac:spMkLst>
            <pc:docMk/>
            <pc:sldMk cId="763593745" sldId="492"/>
            <ac:spMk id="13" creationId="{D751C793-1342-04E5-7F7A-8F90A99EF656}"/>
          </ac:spMkLst>
        </pc:spChg>
        <pc:spChg chg="add 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47:31.507" v="522" actId="20577"/>
          <ac:spMkLst>
            <pc:docMk/>
            <pc:sldMk cId="763593745" sldId="492"/>
            <ac:spMk id="22" creationId="{FD5DF704-273A-482C-35BC-271653007683}"/>
          </ac:spMkLst>
        </pc:spChg>
        <pc:spChg chg="mod">
          <ac:chgData name="Eva Robbrecht" userId="92df7e69-258a-47f7-bb78-8d7a50f12c63" providerId="ADAL" clId="{9245075F-D981-424F-AECF-B6DFC11DCFFA}" dt="2024-04-30T13:45:27.226" v="485"/>
          <ac:spMkLst>
            <pc:docMk/>
            <pc:sldMk cId="763593745" sldId="492"/>
            <ac:spMk id="23" creationId="{07A9E827-BCA0-E544-5C16-A33EEF18D87C}"/>
          </ac:spMkLst>
        </pc:spChg>
        <pc:spChg chg="mod">
          <ac:chgData name="Eva Robbrecht" userId="92df7e69-258a-47f7-bb78-8d7a50f12c63" providerId="ADAL" clId="{9245075F-D981-424F-AECF-B6DFC11DCFFA}" dt="2024-04-30T13:47:15.062" v="516" actId="20577"/>
          <ac:spMkLst>
            <pc:docMk/>
            <pc:sldMk cId="763593745" sldId="492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1:58.124" v="584" actId="207"/>
          <ac:spMkLst>
            <pc:docMk/>
            <pc:sldMk cId="763593745" sldId="492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44:59.250" v="484" actId="13926"/>
          <ac:spMkLst>
            <pc:docMk/>
            <pc:sldMk cId="763593745" sldId="492"/>
            <ac:spMk id="31" creationId="{926EB829-C21C-C11D-B69F-07145965FF71}"/>
          </ac:spMkLst>
        </pc:spChg>
        <pc:spChg chg="mod">
          <ac:chgData name="Eva Robbrecht" userId="92df7e69-258a-47f7-bb78-8d7a50f12c63" providerId="ADAL" clId="{9245075F-D981-424F-AECF-B6DFC11DCFFA}" dt="2024-04-30T13:51:40.237" v="580" actId="207"/>
          <ac:spMkLst>
            <pc:docMk/>
            <pc:sldMk cId="763593745" sldId="492"/>
            <ac:spMk id="32" creationId="{C542D9AE-4CC4-9690-F2ED-3A5026DA76DE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4" creationId="{F18855EC-919A-7ABC-7C73-EE1A938032E2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5" creationId="{4E0E55A9-0C70-0DBA-2E45-3DE88C183650}"/>
          </ac:spMkLst>
        </pc:spChg>
        <pc:spChg chg="add del mod">
          <ac:chgData name="Eva Robbrecht" userId="92df7e69-258a-47f7-bb78-8d7a50f12c63" providerId="ADAL" clId="{9245075F-D981-424F-AECF-B6DFC11DCFFA}" dt="2024-04-30T13:51:20.974" v="579" actId="478"/>
          <ac:spMkLst>
            <pc:docMk/>
            <pc:sldMk cId="763593745" sldId="492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3:52:06.870" v="585" actId="207"/>
          <ac:spMkLst>
            <pc:docMk/>
            <pc:sldMk cId="763593745" sldId="492"/>
            <ac:spMk id="40" creationId="{906ECF14-F75F-42B3-C6F7-E6EAFD4F7F9C}"/>
          </ac:spMkLst>
        </pc:spChg>
        <pc:spChg chg="mod">
          <ac:chgData name="Eva Robbrecht" userId="92df7e69-258a-47f7-bb78-8d7a50f12c63" providerId="ADAL" clId="{9245075F-D981-424F-AECF-B6DFC11DCFFA}" dt="2024-04-30T13:43:03.598" v="429" actId="1076"/>
          <ac:spMkLst>
            <pc:docMk/>
            <pc:sldMk cId="763593745" sldId="492"/>
            <ac:spMk id="41" creationId="{EB05E3C0-B0EF-C027-5262-739DA267A594}"/>
          </ac:spMkLst>
        </pc:spChg>
        <pc:spChg chg="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3:43:13.068" v="432" actId="1076"/>
          <ac:spMkLst>
            <pc:docMk/>
            <pc:sldMk cId="763593745" sldId="492"/>
            <ac:spMk id="47" creationId="{35C5A4CC-A761-9838-0A1D-1CC27385AF68}"/>
          </ac:spMkLst>
        </pc:spChg>
        <pc:spChg chg="mod">
          <ac:chgData name="Eva Robbrecht" userId="92df7e69-258a-47f7-bb78-8d7a50f12c63" providerId="ADAL" clId="{9245075F-D981-424F-AECF-B6DFC11DCFFA}" dt="2024-04-30T15:42:21.581" v="2296" actId="20577"/>
          <ac:spMkLst>
            <pc:docMk/>
            <pc:sldMk cId="763593745" sldId="492"/>
            <ac:spMk id="786" creationId="{00000000-0000-0000-0000-000000000000}"/>
          </ac:spMkLst>
        </pc:spChg>
        <pc:grpChg chg="mod">
          <ac:chgData name="Eva Robbrecht" userId="92df7e69-258a-47f7-bb78-8d7a50f12c63" providerId="ADAL" clId="{9245075F-D981-424F-AECF-B6DFC11DCFFA}" dt="2024-04-30T13:49:37.987" v="537" actId="1076"/>
          <ac:grpSpMkLst>
            <pc:docMk/>
            <pc:sldMk cId="763593745" sldId="492"/>
            <ac:grpSpMk id="3" creationId="{0851EC92-899B-358C-A2E5-2426DFC9D456}"/>
          </ac:grpSpMkLst>
        </pc:grpChg>
        <pc:grpChg chg="add mod">
          <ac:chgData name="Eva Robbrecht" userId="92df7e69-258a-47f7-bb78-8d7a50f12c63" providerId="ADAL" clId="{9245075F-D981-424F-AECF-B6DFC11DCFFA}" dt="2024-04-30T13:43:21.848" v="434" actId="1076"/>
          <ac:grpSpMkLst>
            <pc:docMk/>
            <pc:sldMk cId="763593745" sldId="492"/>
            <ac:grpSpMk id="7" creationId="{BD4E9367-0361-854D-1CE7-7B006F0B9499}"/>
          </ac:grpSpMkLst>
        </pc:grpChg>
        <pc:grpChg chg="add 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10" creationId="{5566C77E-FD3A-DC48-1612-31A41CA03D57}"/>
          </ac:grpSpMkLst>
        </pc:grpChg>
        <pc:grpChg chg="add mod">
          <ac:chgData name="Eva Robbrecht" userId="92df7e69-258a-47f7-bb78-8d7a50f12c63" providerId="ADAL" clId="{9245075F-D981-424F-AECF-B6DFC11DCFFA}" dt="2024-04-30T13:47:22.029" v="518" actId="1076"/>
          <ac:grpSpMkLst>
            <pc:docMk/>
            <pc:sldMk cId="763593745" sldId="492"/>
            <ac:grpSpMk id="21" creationId="{946A9A8A-DE3D-C264-C065-674DF1B4E816}"/>
          </ac:grpSpMkLst>
        </pc:grpChg>
        <pc:grpChg chg="add mod">
          <ac:chgData name="Eva Robbrecht" userId="92df7e69-258a-47f7-bb78-8d7a50f12c63" providerId="ADAL" clId="{9245075F-D981-424F-AECF-B6DFC11DCFFA}" dt="2024-04-30T13:47:50.869" v="523" actId="1076"/>
          <ac:grpSpMkLst>
            <pc:docMk/>
            <pc:sldMk cId="763593745" sldId="492"/>
            <ac:grpSpMk id="24" creationId="{DA77AC56-156C-F725-4ECF-453DB46CCD76}"/>
          </ac:grpSpMkLst>
        </pc:grpChg>
        <pc:grpChg chg="mod">
          <ac:chgData name="Eva Robbrecht" userId="92df7e69-258a-47f7-bb78-8d7a50f12c63" providerId="ADAL" clId="{9245075F-D981-424F-AECF-B6DFC11DCFFA}" dt="2024-04-30T13:42:53.774" v="428" actId="1076"/>
          <ac:grpSpMkLst>
            <pc:docMk/>
            <pc:sldMk cId="763593745" sldId="492"/>
            <ac:grpSpMk id="30" creationId="{9A9EDCBF-7629-416C-AF78-7A98D7CC4E34}"/>
          </ac:grpSpMkLst>
        </pc:grpChg>
        <pc:grpChg chg="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38" creationId="{D5ADE1CD-9355-19B7-AE51-12EF2745C74F}"/>
          </ac:grpSpMkLst>
        </pc:grpChg>
        <pc:grpChg chg="mod">
          <ac:chgData name="Eva Robbrecht" userId="92df7e69-258a-47f7-bb78-8d7a50f12c63" providerId="ADAL" clId="{9245075F-D981-424F-AECF-B6DFC11DCFFA}" dt="2024-04-30T13:42:26.414" v="419" actId="1076"/>
          <ac:grpSpMkLst>
            <pc:docMk/>
            <pc:sldMk cId="763593745" sldId="492"/>
            <ac:grpSpMk id="46" creationId="{8D745295-E83B-970F-B8C4-EB31C72D872E}"/>
          </ac:grpSpMkLst>
        </pc:grpChg>
        <pc:grpChg chg="mod">
          <ac:chgData name="Eva Robbrecht" userId="92df7e69-258a-47f7-bb78-8d7a50f12c63" providerId="ADAL" clId="{9245075F-D981-424F-AECF-B6DFC11DCFFA}" dt="2024-04-30T13:42:12.662" v="416" actId="1076"/>
          <ac:grpSpMkLst>
            <pc:docMk/>
            <pc:sldMk cId="763593745" sldId="492"/>
            <ac:grpSpMk id="57" creationId="{BBA57FC8-A480-BDC3-1B78-72863D7C2697}"/>
          </ac:grpSpMkLst>
        </pc:grpChg>
        <pc:grpChg chg="del">
          <ac:chgData name="Eva Robbrecht" userId="92df7e69-258a-47f7-bb78-8d7a50f12c63" providerId="ADAL" clId="{9245075F-D981-424F-AECF-B6DFC11DCFFA}" dt="2024-04-30T13:42:04.615" v="413" actId="478"/>
          <ac:grpSpMkLst>
            <pc:docMk/>
            <pc:sldMk cId="763593745" sldId="492"/>
            <ac:grpSpMk id="769" creationId="{5349447D-BCE9-5FEF-0C9A-4968222D95D7}"/>
          </ac:grpSpMkLst>
        </pc:grpChg>
        <pc:cxnChg chg="add mod">
          <ac:chgData name="Eva Robbrecht" userId="92df7e69-258a-47f7-bb78-8d7a50f12c63" providerId="ADAL" clId="{9245075F-D981-424F-AECF-B6DFC11DCFFA}" dt="2024-04-30T13:43:30.174" v="437" actId="14100"/>
          <ac:cxnSpMkLst>
            <pc:docMk/>
            <pc:sldMk cId="763593745" sldId="492"/>
            <ac:cxnSpMk id="15" creationId="{C76104D7-9508-D077-3376-CA80E5224B0F}"/>
          </ac:cxnSpMkLst>
        </pc:cxnChg>
        <pc:cxnChg chg="add del mod">
          <ac:chgData name="Eva Robbrecht" userId="92df7e69-258a-47f7-bb78-8d7a50f12c63" providerId="ADAL" clId="{9245075F-D981-424F-AECF-B6DFC11DCFFA}" dt="2024-04-30T15:18:15.175" v="1743" actId="478"/>
          <ac:cxnSpMkLst>
            <pc:docMk/>
            <pc:sldMk cId="763593745" sldId="492"/>
            <ac:cxnSpMk id="18" creationId="{0285726A-EA72-BCD1-1E6B-6A267AF1B21C}"/>
          </ac:cxnSpMkLst>
        </pc:cxnChg>
        <pc:cxnChg chg="add del mod">
          <ac:chgData name="Eva Robbrecht" userId="92df7e69-258a-47f7-bb78-8d7a50f12c63" providerId="ADAL" clId="{9245075F-D981-424F-AECF-B6DFC11DCFFA}" dt="2024-04-30T13:48:14.032" v="525" actId="478"/>
          <ac:cxnSpMkLst>
            <pc:docMk/>
            <pc:sldMk cId="763593745" sldId="492"/>
            <ac:cxnSpMk id="28" creationId="{81FB2264-ACA3-1D56-DCA8-CD313D275F6B}"/>
          </ac:cxnSpMkLst>
        </pc:cxnChg>
        <pc:cxnChg chg="mod">
          <ac:chgData name="Eva Robbrecht" userId="92df7e69-258a-47f7-bb78-8d7a50f12c63" providerId="ADAL" clId="{9245075F-D981-424F-AECF-B6DFC11DCFFA}" dt="2024-04-30T13:42:53.774" v="428" actId="1076"/>
          <ac:cxnSpMkLst>
            <pc:docMk/>
            <pc:sldMk cId="763593745" sldId="492"/>
            <ac:cxnSpMk id="33" creationId="{0D501191-DB0B-7CF1-941D-C877B83734B8}"/>
          </ac:cxnSpMkLst>
        </pc:cxnChg>
        <pc:cxnChg chg="del mod">
          <ac:chgData name="Eva Robbrecht" userId="92df7e69-258a-47f7-bb78-8d7a50f12c63" providerId="ADAL" clId="{9245075F-D981-424F-AECF-B6DFC11DCFFA}" dt="2024-04-30T15:18:14.224" v="1742" actId="478"/>
          <ac:cxnSpMkLst>
            <pc:docMk/>
            <pc:sldMk cId="763593745" sldId="492"/>
            <ac:cxnSpMk id="43" creationId="{A2537FE1-2898-9493-6E12-7002D70E6BC6}"/>
          </ac:cxnSpMkLst>
        </pc:cxnChg>
        <pc:cxnChg chg="mod">
          <ac:chgData name="Eva Robbrecht" userId="92df7e69-258a-47f7-bb78-8d7a50f12c63" providerId="ADAL" clId="{9245075F-D981-424F-AECF-B6DFC11DCFFA}" dt="2024-04-30T13:42:30.125" v="420" actId="14100"/>
          <ac:cxnSpMkLst>
            <pc:docMk/>
            <pc:sldMk cId="763593745" sldId="492"/>
            <ac:cxnSpMk id="49" creationId="{2AB814E2-AC9F-D1B1-368E-A5BA723D18B4}"/>
          </ac:cxnSpMkLst>
        </pc:cxnChg>
        <pc:cxnChg chg="del mod">
          <ac:chgData name="Eva Robbrecht" userId="92df7e69-258a-47f7-bb78-8d7a50f12c63" providerId="ADAL" clId="{9245075F-D981-424F-AECF-B6DFC11DCFFA}" dt="2024-04-30T13:42:05.678" v="414" actId="478"/>
          <ac:cxnSpMkLst>
            <pc:docMk/>
            <pc:sldMk cId="763593745" sldId="492"/>
            <ac:cxnSpMk id="785" creationId="{35EAE0E4-1C94-01F8-DBC7-DB361E86CF4B}"/>
          </ac:cxnSpMkLst>
        </pc:cxnChg>
        <pc:cxnChg chg="mod">
          <ac:chgData name="Eva Robbrecht" userId="92df7e69-258a-47f7-bb78-8d7a50f12c63" providerId="ADAL" clId="{9245075F-D981-424F-AECF-B6DFC11DCFFA}" dt="2024-04-30T13:42:12.662" v="416" actId="1076"/>
          <ac:cxnSpMkLst>
            <pc:docMk/>
            <pc:sldMk cId="763593745" sldId="492"/>
            <ac:cxnSpMk id="828" creationId="{881A7E14-3CB0-C5AC-C17F-DB6268B999C9}"/>
          </ac:cxnSpMkLst>
        </pc:cxnChg>
        <pc:cxnChg chg="mod">
          <ac:chgData name="Eva Robbrecht" userId="92df7e69-258a-47f7-bb78-8d7a50f12c63" providerId="ADAL" clId="{9245075F-D981-424F-AECF-B6DFC11DCFFA}" dt="2024-04-30T13:49:37.987" v="537" actId="1076"/>
          <ac:cxnSpMkLst>
            <pc:docMk/>
            <pc:sldMk cId="763593745" sldId="492"/>
            <ac:cxnSpMk id="887" creationId="{A3876A49-95D7-CF1F-50C5-2974637E0DBC}"/>
          </ac:cxnSpMkLst>
        </pc:cxnChg>
      </pc:sldChg>
      <pc:sldChg chg="addSp delSp modSp add mod ord">
        <pc:chgData name="Eva Robbrecht" userId="92df7e69-258a-47f7-bb78-8d7a50f12c63" providerId="ADAL" clId="{9245075F-D981-424F-AECF-B6DFC11DCFFA}" dt="2024-04-30T15:42:25.885" v="2298" actId="20577"/>
        <pc:sldMkLst>
          <pc:docMk/>
          <pc:sldMk cId="2601126641" sldId="493"/>
        </pc:sldMkLst>
        <pc:spChg chg="add del mod">
          <ac:chgData name="Eva Robbrecht" userId="92df7e69-258a-47f7-bb78-8d7a50f12c63" providerId="ADAL" clId="{9245075F-D981-424F-AECF-B6DFC11DCFFA}" dt="2024-04-30T14:01:42.644" v="817" actId="478"/>
          <ac:spMkLst>
            <pc:docMk/>
            <pc:sldMk cId="2601126641" sldId="493"/>
            <ac:spMk id="2" creationId="{5F1BEDF4-F742-441E-67EF-14A0CF288CFC}"/>
          </ac:spMkLst>
        </pc:spChg>
        <pc:spChg chg="add mod">
          <ac:chgData name="Eva Robbrecht" userId="92df7e69-258a-47f7-bb78-8d7a50f12c63" providerId="ADAL" clId="{9245075F-D981-424F-AECF-B6DFC11DCFFA}" dt="2024-04-30T14:01:45.779" v="818" actId="1076"/>
          <ac:spMkLst>
            <pc:docMk/>
            <pc:sldMk cId="2601126641" sldId="493"/>
            <ac:spMk id="6" creationId="{D37D4CD8-24A7-F091-3830-0294AE7697BF}"/>
          </ac:spMkLst>
        </pc:spChg>
        <pc:spChg chg="del">
          <ac:chgData name="Eva Robbrecht" userId="92df7e69-258a-47f7-bb78-8d7a50f12c63" providerId="ADAL" clId="{9245075F-D981-424F-AECF-B6DFC11DCFFA}" dt="2024-04-30T15:18:29.204" v="1745" actId="478"/>
          <ac:spMkLst>
            <pc:docMk/>
            <pc:sldMk cId="2601126641" sldId="493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52:34.011" v="587" actId="207"/>
          <ac:spMkLst>
            <pc:docMk/>
            <pc:sldMk cId="2601126641" sldId="493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2:44.326" v="589" actId="207"/>
          <ac:spMkLst>
            <pc:docMk/>
            <pc:sldMk cId="2601126641" sldId="493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52:53.151" v="590" actId="207"/>
          <ac:spMkLst>
            <pc:docMk/>
            <pc:sldMk cId="2601126641" sldId="493"/>
            <ac:spMk id="32" creationId="{C542D9AE-4CC4-9690-F2ED-3A5026DA76DE}"/>
          </ac:spMkLst>
        </pc:spChg>
        <pc:spChg chg="mod">
          <ac:chgData name="Eva Robbrecht" userId="92df7e69-258a-47f7-bb78-8d7a50f12c63" providerId="ADAL" clId="{9245075F-D981-424F-AECF-B6DFC11DCFFA}" dt="2024-04-30T14:02:02.963" v="830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3:53:01.938" v="591" actId="207"/>
          <ac:spMkLst>
            <pc:docMk/>
            <pc:sldMk cId="2601126641" sldId="493"/>
            <ac:spMk id="40" creationId="{906ECF14-F75F-42B3-C6F7-E6EAFD4F7F9C}"/>
          </ac:spMkLst>
        </pc:spChg>
        <pc:spChg chg="del">
          <ac:chgData name="Eva Robbrecht" userId="92df7e69-258a-47f7-bb78-8d7a50f12c63" providerId="ADAL" clId="{9245075F-D981-424F-AECF-B6DFC11DCFFA}" dt="2024-04-30T15:18:31.673" v="1746" actId="478"/>
          <ac:spMkLst>
            <pc:docMk/>
            <pc:sldMk cId="2601126641" sldId="493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5:42:25.885" v="2298" actId="20577"/>
          <ac:spMkLst>
            <pc:docMk/>
            <pc:sldMk cId="2601126641" sldId="493"/>
            <ac:spMk id="786" creationId="{00000000-0000-0000-0000-000000000000}"/>
          </ac:spMkLst>
        </pc:s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10" creationId="{5566C77E-FD3A-DC48-1612-31A41CA03D57}"/>
          </ac:grpSpMkLst>
        </pc:grpChg>
        <pc:grpChg chg="mod">
          <ac:chgData name="Eva Robbrecht" userId="92df7e69-258a-47f7-bb78-8d7a50f12c63" providerId="ADAL" clId="{9245075F-D981-424F-AECF-B6DFC11DCFFA}" dt="2024-04-30T13:52:34.011" v="587" actId="207"/>
          <ac:grpSpMkLst>
            <pc:docMk/>
            <pc:sldMk cId="2601126641" sldId="493"/>
            <ac:grpSpMk id="24" creationId="{DA77AC56-156C-F725-4ECF-453DB46CCD76}"/>
          </ac:grpSpMkLst>
        </pc:gr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38" creationId="{D5ADE1CD-9355-19B7-AE51-12EF2745C74F}"/>
          </ac:grpSpMkLst>
        </pc:grpChg>
        <pc:cxnChg chg="del mod">
          <ac:chgData name="Eva Robbrecht" userId="92df7e69-258a-47f7-bb78-8d7a50f12c63" providerId="ADAL" clId="{9245075F-D981-424F-AECF-B6DFC11DCFFA}" dt="2024-04-30T15:18:33.781" v="1748" actId="478"/>
          <ac:cxnSpMkLst>
            <pc:docMk/>
            <pc:sldMk cId="2601126641" sldId="493"/>
            <ac:cxnSpMk id="18" creationId="{0285726A-EA72-BCD1-1E6B-6A267AF1B21C}"/>
          </ac:cxnSpMkLst>
        </pc:cxnChg>
        <pc:cxnChg chg="del mod">
          <ac:chgData name="Eva Robbrecht" userId="92df7e69-258a-47f7-bb78-8d7a50f12c63" providerId="ADAL" clId="{9245075F-D981-424F-AECF-B6DFC11DCFFA}" dt="2024-04-30T15:18:32.799" v="1747" actId="478"/>
          <ac:cxnSpMkLst>
            <pc:docMk/>
            <pc:sldMk cId="2601126641" sldId="493"/>
            <ac:cxnSpMk id="43" creationId="{A2537FE1-2898-9493-6E12-7002D70E6BC6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40.777" v="1806" actId="47"/>
        <pc:sldMkLst>
          <pc:docMk/>
          <pc:sldMk cId="3243667399" sldId="494"/>
        </pc:sldMkLst>
        <pc:graphicFrameChg chg="mod">
          <ac:chgData name="Eva Robbrecht" userId="92df7e69-258a-47f7-bb78-8d7a50f12c63" providerId="ADAL" clId="{9245075F-D981-424F-AECF-B6DFC11DCFFA}" dt="2024-04-30T14:40:38.262" v="833" actId="207"/>
          <ac:graphicFrameMkLst>
            <pc:docMk/>
            <pc:sldMk cId="3243667399" sldId="494"/>
            <ac:graphicFrameMk id="8" creationId="{7BB5592E-9590-0751-50AE-447C05BC753F}"/>
          </ac:graphicFrameMkLst>
        </pc:graphicFrameChg>
      </pc:sldChg>
      <pc:sldChg chg="modSp add del">
        <pc:chgData name="Eva Robbrecht" userId="92df7e69-258a-47f7-bb78-8d7a50f12c63" providerId="ADAL" clId="{9245075F-D981-424F-AECF-B6DFC11DCFFA}" dt="2024-04-30T15:19:35.388" v="1805" actId="47"/>
        <pc:sldMkLst>
          <pc:docMk/>
          <pc:sldMk cId="4287500908" sldId="495"/>
        </pc:sldMkLst>
        <pc:graphicFrameChg chg="mod">
          <ac:chgData name="Eva Robbrecht" userId="92df7e69-258a-47f7-bb78-8d7a50f12c63" providerId="ADAL" clId="{9245075F-D981-424F-AECF-B6DFC11DCFFA}" dt="2024-04-30T14:40:54.469" v="836" actId="207"/>
          <ac:graphicFrameMkLst>
            <pc:docMk/>
            <pc:sldMk cId="4287500908" sldId="495"/>
            <ac:graphicFrameMk id="8" creationId="{7BB5592E-9590-0751-50AE-447C05BC753F}"/>
          </ac:graphicFrameMkLst>
        </pc:graphicFrameChg>
      </pc:sldChg>
      <pc:sldChg chg="addSp delSp modSp add mod modClrScheme chgLayout">
        <pc:chgData name="Eva Robbrecht" userId="92df7e69-258a-47f7-bb78-8d7a50f12c63" providerId="ADAL" clId="{9245075F-D981-424F-AECF-B6DFC11DCFFA}" dt="2024-04-30T15:44:23.069" v="2317" actId="20577"/>
        <pc:sldMkLst>
          <pc:docMk/>
          <pc:sldMk cId="3972717827" sldId="496"/>
        </pc:sldMkLst>
        <pc:spChg chg="add del mod ord">
          <ac:chgData name="Eva Robbrecht" userId="92df7e69-258a-47f7-bb78-8d7a50f12c63" providerId="ADAL" clId="{9245075F-D981-424F-AECF-B6DFC11DCFFA}" dt="2024-04-30T14:42:54.240" v="865" actId="478"/>
          <ac:spMkLst>
            <pc:docMk/>
            <pc:sldMk cId="3972717827" sldId="496"/>
            <ac:spMk id="2" creationId="{5CAC7AFF-9DD3-978E-DEF7-601FAD75FCE5}"/>
          </ac:spMkLst>
        </pc:spChg>
        <pc:spChg chg="mod">
          <ac:chgData name="Eva Robbrecht" userId="92df7e69-258a-47f7-bb78-8d7a50f12c63" providerId="ADAL" clId="{9245075F-D981-424F-AECF-B6DFC11DCFFA}" dt="2024-04-30T15:44:23.069" v="2317" actId="20577"/>
          <ac:spMkLst>
            <pc:docMk/>
            <pc:sldMk cId="3972717827" sldId="496"/>
            <ac:spMk id="4" creationId="{6E9425A8-1307-E144-A0BD-EF0BC2E9BC4D}"/>
          </ac:spMkLst>
        </pc:spChg>
        <pc:spChg chg="mod">
          <ac:chgData name="Eva Robbrecht" userId="92df7e69-258a-47f7-bb78-8d7a50f12c63" providerId="ADAL" clId="{9245075F-D981-424F-AECF-B6DFC11DCFFA}" dt="2024-04-30T14:46:04.988" v="1042" actId="14100"/>
          <ac:spMkLst>
            <pc:docMk/>
            <pc:sldMk cId="3972717827" sldId="496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4:41:59.016" v="839" actId="478"/>
          <ac:spMkLst>
            <pc:docMk/>
            <pc:sldMk cId="3972717827" sldId="496"/>
            <ac:spMk id="6" creationId="{33F305AA-487F-5DBA-CCAF-0417BC9550E8}"/>
          </ac:spMkLst>
        </pc:spChg>
        <pc:spChg chg="add mod ord">
          <ac:chgData name="Eva Robbrecht" userId="92df7e69-258a-47f7-bb78-8d7a50f12c63" providerId="ADAL" clId="{9245075F-D981-424F-AECF-B6DFC11DCFFA}" dt="2024-04-30T14:49:47.743" v="1276" actId="20577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Eva Robbrecht" userId="92df7e69-258a-47f7-bb78-8d7a50f12c63" providerId="ADAL" clId="{9245075F-D981-424F-AECF-B6DFC11DCFFA}" dt="2024-04-30T14:49:26.499" v="1272" actId="1076"/>
          <ac:spMkLst>
            <pc:docMk/>
            <pc:sldMk cId="3972717827" sldId="496"/>
            <ac:spMk id="10" creationId="{DDCD0326-95DC-68D7-C8AC-DFDA2AAC1D5E}"/>
          </ac:spMkLst>
        </pc:spChg>
        <pc:picChg chg="mod">
          <ac:chgData name="Eva Robbrecht" userId="92df7e69-258a-47f7-bb78-8d7a50f12c63" providerId="ADAL" clId="{9245075F-D981-424F-AECF-B6DFC11DCFFA}" dt="2024-04-30T14:46:00.067" v="1041" actId="1076"/>
          <ac:picMkLst>
            <pc:docMk/>
            <pc:sldMk cId="3972717827" sldId="496"/>
            <ac:picMk id="3" creationId="{78C3C0E1-78F2-0403-EA96-5162194D3104}"/>
          </ac:picMkLst>
        </pc:picChg>
        <pc:picChg chg="add del mod modCrop">
          <ac:chgData name="Eva Robbrecht" userId="92df7e69-258a-47f7-bb78-8d7a50f12c63" providerId="ADAL" clId="{9245075F-D981-424F-AECF-B6DFC11DCFFA}" dt="2024-04-30T14:48:45.805" v="1267" actId="478"/>
          <ac:picMkLst>
            <pc:docMk/>
            <pc:sldMk cId="3972717827" sldId="496"/>
            <ac:picMk id="9" creationId="{660831EA-F948-71D8-B6A0-D9BF64A28F41}"/>
          </ac:picMkLst>
        </pc:picChg>
        <pc:cxnChg chg="del">
          <ac:chgData name="Eva Robbrecht" userId="92df7e69-258a-47f7-bb78-8d7a50f12c63" providerId="ADAL" clId="{9245075F-D981-424F-AECF-B6DFC11DCFFA}" dt="2024-04-30T14:42:00.345" v="840" actId="478"/>
          <ac:cxnSpMkLst>
            <pc:docMk/>
            <pc:sldMk cId="3972717827" sldId="496"/>
            <ac:cxnSpMk id="8" creationId="{E755AE3F-7E11-9C99-3CFA-FFA0E15A752A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57.653" v="1810" actId="47"/>
        <pc:sldMkLst>
          <pc:docMk/>
          <pc:sldMk cId="1886343335" sldId="497"/>
        </pc:sldMkLst>
        <pc:graphicFrameChg chg="mod">
          <ac:chgData name="Eva Robbrecht" userId="92df7e69-258a-47f7-bb78-8d7a50f12c63" providerId="ADAL" clId="{9245075F-D981-424F-AECF-B6DFC11DCFFA}" dt="2024-04-30T14:51:19.662" v="1279" actId="207"/>
          <ac:graphicFrameMkLst>
            <pc:docMk/>
            <pc:sldMk cId="1886343335" sldId="497"/>
            <ac:graphicFrameMk id="8" creationId="{7BB5592E-9590-0751-50AE-447C05BC753F}"/>
          </ac:graphicFrameMkLst>
        </pc:graphicFrameChg>
      </pc:sldChg>
      <pc:sldChg chg="modSp add mod ord">
        <pc:chgData name="Eva Robbrecht" userId="92df7e69-258a-47f7-bb78-8d7a50f12c63" providerId="ADAL" clId="{9245075F-D981-424F-AECF-B6DFC11DCFFA}" dt="2024-04-30T15:16:42.043" v="1726"/>
        <pc:sldMkLst>
          <pc:docMk/>
          <pc:sldMk cId="2086362227" sldId="498"/>
        </pc:sldMkLst>
        <pc:spChg chg="mod">
          <ac:chgData name="Eva Robbrecht" userId="92df7e69-258a-47f7-bb78-8d7a50f12c63" providerId="ADAL" clId="{9245075F-D981-424F-AECF-B6DFC11DCFFA}" dt="2024-04-30T14:53:09.684" v="1300" actId="20577"/>
          <ac:spMkLst>
            <pc:docMk/>
            <pc:sldMk cId="2086362227" sldId="498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4:53:33.277" v="1371" actId="6549"/>
          <ac:spMkLst>
            <pc:docMk/>
            <pc:sldMk cId="2086362227" sldId="498"/>
            <ac:spMk id="853" creationId="{00000000-0000-0000-0000-000000000000}"/>
          </ac:spMkLst>
        </pc:spChg>
      </pc:sldChg>
      <pc:sldChg chg="addSp delSp modSp new add del mod">
        <pc:chgData name="Eva Robbrecht" userId="92df7e69-258a-47f7-bb78-8d7a50f12c63" providerId="ADAL" clId="{9245075F-D981-424F-AECF-B6DFC11DCFFA}" dt="2024-04-30T15:07:07.618" v="1599" actId="20577"/>
        <pc:sldMkLst>
          <pc:docMk/>
          <pc:sldMk cId="3371006387" sldId="499"/>
        </pc:sldMkLst>
        <pc:spChg chg="mod ord">
          <ac:chgData name="Eva Robbrecht" userId="92df7e69-258a-47f7-bb78-8d7a50f12c63" providerId="ADAL" clId="{9245075F-D981-424F-AECF-B6DFC11DCFFA}" dt="2024-04-30T15:07:07.618" v="1599" actId="20577"/>
          <ac:spMkLst>
            <pc:docMk/>
            <pc:sldMk cId="3371006387" sldId="499"/>
            <ac:spMk id="2" creationId="{37A55136-44CD-7603-260B-1E5C285FED3D}"/>
          </ac:spMkLst>
        </pc:spChg>
        <pc:spChg chg="add del mod">
          <ac:chgData name="Eva Robbrecht" userId="92df7e69-258a-47f7-bb78-8d7a50f12c63" providerId="ADAL" clId="{9245075F-D981-424F-AECF-B6DFC11DCFFA}" dt="2024-04-30T15:06:24.443" v="1567" actId="478"/>
          <ac:spMkLst>
            <pc:docMk/>
            <pc:sldMk cId="3371006387" sldId="499"/>
            <ac:spMk id="7" creationId="{0CC9A7B4-BACA-BB00-A41D-956400E8F3C5}"/>
          </ac:spMkLst>
        </pc:spChg>
        <pc:spChg chg="add del mod">
          <ac:chgData name="Eva Robbrecht" userId="92df7e69-258a-47f7-bb78-8d7a50f12c63" providerId="ADAL" clId="{9245075F-D981-424F-AECF-B6DFC11DCFFA}" dt="2024-04-30T15:06:27.284" v="1568" actId="478"/>
          <ac:spMkLst>
            <pc:docMk/>
            <pc:sldMk cId="3371006387" sldId="499"/>
            <ac:spMk id="8" creationId="{A75CDFA8-7DCD-5630-6DAC-0BBC66848FF4}"/>
          </ac:spMkLst>
        </pc:spChg>
        <pc:spChg chg="add del mod">
          <ac:chgData name="Eva Robbrecht" userId="92df7e69-258a-47f7-bb78-8d7a50f12c63" providerId="ADAL" clId="{9245075F-D981-424F-AECF-B6DFC11DCFFA}" dt="2024-04-30T15:06:21.361" v="1565" actId="478"/>
          <ac:spMkLst>
            <pc:docMk/>
            <pc:sldMk cId="3371006387" sldId="499"/>
            <ac:spMk id="9" creationId="{6D50F8FB-D2D3-3356-4649-D75232EBEC83}"/>
          </ac:spMkLst>
        </pc:spChg>
        <pc:spChg chg="add del mod">
          <ac:chgData name="Eva Robbrecht" userId="92df7e69-258a-47f7-bb78-8d7a50f12c63" providerId="ADAL" clId="{9245075F-D981-424F-AECF-B6DFC11DCFFA}" dt="2024-04-30T15:06:23.226" v="1566" actId="478"/>
          <ac:spMkLst>
            <pc:docMk/>
            <pc:sldMk cId="3371006387" sldId="499"/>
            <ac:spMk id="10" creationId="{842B249B-FF1C-9F2E-CEC7-4443F84488D4}"/>
          </ac:spMkLst>
        </pc:spChg>
        <pc:spChg chg="add del mod">
          <ac:chgData name="Eva Robbrecht" userId="92df7e69-258a-47f7-bb78-8d7a50f12c63" providerId="ADAL" clId="{9245075F-D981-424F-AECF-B6DFC11DCFFA}" dt="2024-04-30T15:06:32.545" v="1573" actId="478"/>
          <ac:spMkLst>
            <pc:docMk/>
            <pc:sldMk cId="3371006387" sldId="499"/>
            <ac:spMk id="11" creationId="{69557291-C7D4-BCE0-9A99-6690410C42E8}"/>
          </ac:spMkLst>
        </pc:spChg>
        <pc:spChg chg="add del mod">
          <ac:chgData name="Eva Robbrecht" userId="92df7e69-258a-47f7-bb78-8d7a50f12c63" providerId="ADAL" clId="{9245075F-D981-424F-AECF-B6DFC11DCFFA}" dt="2024-04-30T15:06:34.860" v="1574" actId="478"/>
          <ac:spMkLst>
            <pc:docMk/>
            <pc:sldMk cId="3371006387" sldId="499"/>
            <ac:spMk id="12" creationId="{6E685D46-4007-3496-8296-667C5920332A}"/>
          </ac:spMkLst>
        </pc:spChg>
        <pc:spChg chg="add del mod">
          <ac:chgData name="Eva Robbrecht" userId="92df7e69-258a-47f7-bb78-8d7a50f12c63" providerId="ADAL" clId="{9245075F-D981-424F-AECF-B6DFC11DCFFA}" dt="2024-04-30T15:06:28.162" v="1569" actId="478"/>
          <ac:spMkLst>
            <pc:docMk/>
            <pc:sldMk cId="3371006387" sldId="499"/>
            <ac:spMk id="13" creationId="{A3765540-FE7F-7ACB-D39B-227176680DA7}"/>
          </ac:spMkLst>
        </pc:spChg>
        <pc:spChg chg="add del mod">
          <ac:chgData name="Eva Robbrecht" userId="92df7e69-258a-47f7-bb78-8d7a50f12c63" providerId="ADAL" clId="{9245075F-D981-424F-AECF-B6DFC11DCFFA}" dt="2024-04-30T15:06:29.131" v="1570" actId="478"/>
          <ac:spMkLst>
            <pc:docMk/>
            <pc:sldMk cId="3371006387" sldId="499"/>
            <ac:spMk id="14" creationId="{0C842E9E-1714-D02F-549F-B261B7F34F61}"/>
          </ac:spMkLst>
        </pc:spChg>
        <pc:spChg chg="add del mod">
          <ac:chgData name="Eva Robbrecht" userId="92df7e69-258a-47f7-bb78-8d7a50f12c63" providerId="ADAL" clId="{9245075F-D981-424F-AECF-B6DFC11DCFFA}" dt="2024-04-30T15:06:30.113" v="1571" actId="478"/>
          <ac:spMkLst>
            <pc:docMk/>
            <pc:sldMk cId="3371006387" sldId="499"/>
            <ac:spMk id="15" creationId="{069D509C-010E-E878-0930-BA61A69F751A}"/>
          </ac:spMkLst>
        </pc:spChg>
        <pc:spChg chg="add del mod">
          <ac:chgData name="Eva Robbrecht" userId="92df7e69-258a-47f7-bb78-8d7a50f12c63" providerId="ADAL" clId="{9245075F-D981-424F-AECF-B6DFC11DCFFA}" dt="2024-04-30T15:06:31.548" v="1572" actId="478"/>
          <ac:spMkLst>
            <pc:docMk/>
            <pc:sldMk cId="3371006387" sldId="499"/>
            <ac:spMk id="16" creationId="{4A48C9B8-F38E-CD53-2CC5-124DFE7FC7EA}"/>
          </ac:spMkLst>
        </pc:spChg>
        <pc:picChg chg="add mod">
          <ac:chgData name="Eva Robbrecht" userId="92df7e69-258a-47f7-bb78-8d7a50f12c63" providerId="ADAL" clId="{9245075F-D981-424F-AECF-B6DFC11DCFFA}" dt="2024-04-30T15:06:39.648" v="1575" actId="1076"/>
          <ac:picMkLst>
            <pc:docMk/>
            <pc:sldMk cId="3371006387" sldId="499"/>
            <ac:picMk id="6" creationId="{98A393FD-018B-BE0A-9918-634437F13F8D}"/>
          </ac:picMkLst>
        </pc:picChg>
      </pc:sldChg>
      <pc:sldChg chg="addSp delSp modSp add mod ord">
        <pc:chgData name="Eva Robbrecht" userId="92df7e69-258a-47f7-bb78-8d7a50f12c63" providerId="ADAL" clId="{9245075F-D981-424F-AECF-B6DFC11DCFFA}" dt="2024-04-30T15:12:58.921" v="1690" actId="14100"/>
        <pc:sldMkLst>
          <pc:docMk/>
          <pc:sldMk cId="644276418" sldId="500"/>
        </pc:sldMkLst>
        <pc:spChg chg="del">
          <ac:chgData name="Eva Robbrecht" userId="92df7e69-258a-47f7-bb78-8d7a50f12c63" providerId="ADAL" clId="{9245075F-D981-424F-AECF-B6DFC11DCFFA}" dt="2024-04-30T15:11:04.664" v="1621" actId="478"/>
          <ac:spMkLst>
            <pc:docMk/>
            <pc:sldMk cId="644276418" sldId="500"/>
            <ac:spMk id="2" creationId="{37A55136-44CD-7603-260B-1E5C285FED3D}"/>
          </ac:spMkLst>
        </pc:spChg>
        <pc:spChg chg="add mod">
          <ac:chgData name="Eva Robbrecht" userId="92df7e69-258a-47f7-bb78-8d7a50f12c63" providerId="ADAL" clId="{9245075F-D981-424F-AECF-B6DFC11DCFFA}" dt="2024-04-30T15:05:57.233" v="1561" actId="14100"/>
          <ac:spMkLst>
            <pc:docMk/>
            <pc:sldMk cId="644276418" sldId="500"/>
            <ac:spMk id="4" creationId="{9FD0DD60-A06E-59FF-6624-B3CEE87C5505}"/>
          </ac:spMkLst>
        </pc:spChg>
        <pc:spChg chg="del mod">
          <ac:chgData name="Eva Robbrecht" userId="92df7e69-258a-47f7-bb78-8d7a50f12c63" providerId="ADAL" clId="{9245075F-D981-424F-AECF-B6DFC11DCFFA}" dt="2024-04-30T15:09:32.115" v="1607" actId="478"/>
          <ac:spMkLst>
            <pc:docMk/>
            <pc:sldMk cId="644276418" sldId="500"/>
            <ac:spMk id="7" creationId="{0CC9A7B4-BACA-BB00-A41D-956400E8F3C5}"/>
          </ac:spMkLst>
        </pc:spChg>
        <pc:spChg chg="mod">
          <ac:chgData name="Eva Robbrecht" userId="92df7e69-258a-47f7-bb78-8d7a50f12c63" providerId="ADAL" clId="{9245075F-D981-424F-AECF-B6DFC11DCFFA}" dt="2024-04-30T15:12:13.721" v="1662" actId="20577"/>
          <ac:spMkLst>
            <pc:docMk/>
            <pc:sldMk cId="644276418" sldId="500"/>
            <ac:spMk id="8" creationId="{A75CDFA8-7DCD-5630-6DAC-0BBC66848FF4}"/>
          </ac:spMkLst>
        </pc:spChg>
        <pc:spChg chg="mod">
          <ac:chgData name="Eva Robbrecht" userId="92df7e69-258a-47f7-bb78-8d7a50f12c63" providerId="ADAL" clId="{9245075F-D981-424F-AECF-B6DFC11DCFFA}" dt="2024-04-30T15:12:58.921" v="1690" actId="14100"/>
          <ac:spMkLst>
            <pc:docMk/>
            <pc:sldMk cId="644276418" sldId="500"/>
            <ac:spMk id="9" creationId="{6D50F8FB-D2D3-3356-4649-D75232EBEC83}"/>
          </ac:spMkLst>
        </pc:spChg>
        <pc:spChg chg="mod">
          <ac:chgData name="Eva Robbrecht" userId="92df7e69-258a-47f7-bb78-8d7a50f12c63" providerId="ADAL" clId="{9245075F-D981-424F-AECF-B6DFC11DCFFA}" dt="2024-04-30T15:12:27.928" v="1679" actId="1076"/>
          <ac:spMkLst>
            <pc:docMk/>
            <pc:sldMk cId="644276418" sldId="500"/>
            <ac:spMk id="10" creationId="{842B249B-FF1C-9F2E-CEC7-4443F84488D4}"/>
          </ac:spMkLst>
        </pc:spChg>
        <pc:spChg chg="del mod">
          <ac:chgData name="Eva Robbrecht" userId="92df7e69-258a-47f7-bb78-8d7a50f12c63" providerId="ADAL" clId="{9245075F-D981-424F-AECF-B6DFC11DCFFA}" dt="2024-04-30T15:05:02.204" v="1548" actId="478"/>
          <ac:spMkLst>
            <pc:docMk/>
            <pc:sldMk cId="644276418" sldId="500"/>
            <ac:spMk id="11" creationId="{69557291-C7D4-BCE0-9A99-6690410C42E8}"/>
          </ac:spMkLst>
        </pc:spChg>
        <pc:spChg chg="mod">
          <ac:chgData name="Eva Robbrecht" userId="92df7e69-258a-47f7-bb78-8d7a50f12c63" providerId="ADAL" clId="{9245075F-D981-424F-AECF-B6DFC11DCFFA}" dt="2024-04-30T15:12:08.856" v="1661" actId="14100"/>
          <ac:spMkLst>
            <pc:docMk/>
            <pc:sldMk cId="644276418" sldId="500"/>
            <ac:spMk id="12" creationId="{6E685D46-4007-3496-8296-667C5920332A}"/>
          </ac:spMkLst>
        </pc:spChg>
        <pc:spChg chg="del mod">
          <ac:chgData name="Eva Robbrecht" userId="92df7e69-258a-47f7-bb78-8d7a50f12c63" providerId="ADAL" clId="{9245075F-D981-424F-AECF-B6DFC11DCFFA}" dt="2024-04-30T15:09:37.093" v="1610" actId="478"/>
          <ac:spMkLst>
            <pc:docMk/>
            <pc:sldMk cId="644276418" sldId="500"/>
            <ac:spMk id="13" creationId="{A3765540-FE7F-7ACB-D39B-227176680DA7}"/>
          </ac:spMkLst>
        </pc:spChg>
        <pc:spChg chg="del">
          <ac:chgData name="Eva Robbrecht" userId="92df7e69-258a-47f7-bb78-8d7a50f12c63" providerId="ADAL" clId="{9245075F-D981-424F-AECF-B6DFC11DCFFA}" dt="2024-04-30T15:05:10.859" v="1551" actId="478"/>
          <ac:spMkLst>
            <pc:docMk/>
            <pc:sldMk cId="644276418" sldId="500"/>
            <ac:spMk id="14" creationId="{0C842E9E-1714-D02F-549F-B261B7F34F61}"/>
          </ac:spMkLst>
        </pc:spChg>
        <pc:spChg chg="mod">
          <ac:chgData name="Eva Robbrecht" userId="92df7e69-258a-47f7-bb78-8d7a50f12c63" providerId="ADAL" clId="{9245075F-D981-424F-AECF-B6DFC11DCFFA}" dt="2024-04-30T15:12:42.399" v="1687" actId="20577"/>
          <ac:spMkLst>
            <pc:docMk/>
            <pc:sldMk cId="644276418" sldId="500"/>
            <ac:spMk id="16" creationId="{4A48C9B8-F38E-CD53-2CC5-124DFE7FC7EA}"/>
          </ac:spMkLst>
        </pc:spChg>
        <pc:spChg chg="add mod">
          <ac:chgData name="Eva Robbrecht" userId="92df7e69-258a-47f7-bb78-8d7a50f12c63" providerId="ADAL" clId="{9245075F-D981-424F-AECF-B6DFC11DCFFA}" dt="2024-04-30T15:10:40.537" v="1618" actId="1038"/>
          <ac:spMkLst>
            <pc:docMk/>
            <pc:sldMk cId="644276418" sldId="500"/>
            <ac:spMk id="20" creationId="{0050207F-B0DD-49F3-B53D-CE0E32BE233E}"/>
          </ac:spMkLst>
        </pc:spChg>
        <pc:spChg chg="add mod">
          <ac:chgData name="Eva Robbrecht" userId="92df7e69-258a-47f7-bb78-8d7a50f12c63" providerId="ADAL" clId="{9245075F-D981-424F-AECF-B6DFC11DCFFA}" dt="2024-04-30T15:11:03.039" v="1620"/>
          <ac:spMkLst>
            <pc:docMk/>
            <pc:sldMk cId="644276418" sldId="500"/>
            <ac:spMk id="21" creationId="{17FE15F5-CE29-73EF-8824-7D8C3BEFAEA7}"/>
          </ac:spMkLst>
        </pc:spChg>
        <pc:spChg chg="add mod">
          <ac:chgData name="Eva Robbrecht" userId="92df7e69-258a-47f7-bb78-8d7a50f12c63" providerId="ADAL" clId="{9245075F-D981-424F-AECF-B6DFC11DCFFA}" dt="2024-04-30T15:11:04.966" v="1622"/>
          <ac:spMkLst>
            <pc:docMk/>
            <pc:sldMk cId="644276418" sldId="500"/>
            <ac:spMk id="22" creationId="{E23E606B-68F9-098D-5BE0-2EAAC65B01ED}"/>
          </ac:spMkLst>
        </pc:spChg>
        <pc:picChg chg="add del mod">
          <ac:chgData name="Eva Robbrecht" userId="92df7e69-258a-47f7-bb78-8d7a50f12c63" providerId="ADAL" clId="{9245075F-D981-424F-AECF-B6DFC11DCFFA}" dt="2024-04-30T15:12:53.397" v="1689" actId="14100"/>
          <ac:picMkLst>
            <pc:docMk/>
            <pc:sldMk cId="644276418" sldId="500"/>
            <ac:picMk id="6" creationId="{98A393FD-018B-BE0A-9918-634437F13F8D}"/>
          </ac:picMkLst>
        </pc:picChg>
        <pc:cxnChg chg="add mod">
          <ac:chgData name="Eva Robbrecht" userId="92df7e69-258a-47f7-bb78-8d7a50f12c63" providerId="ADAL" clId="{9245075F-D981-424F-AECF-B6DFC11DCFFA}" dt="2024-04-30T15:09:14.208" v="1606" actId="14100"/>
          <ac:cxnSpMkLst>
            <pc:docMk/>
            <pc:sldMk cId="644276418" sldId="500"/>
            <ac:cxnSpMk id="5" creationId="{1EAEBA3E-88CD-030A-4447-4EA17868D2C0}"/>
          </ac:cxnSpMkLst>
        </pc:cxnChg>
        <pc:cxnChg chg="add mod">
          <ac:chgData name="Eva Robbrecht" userId="92df7e69-258a-47f7-bb78-8d7a50f12c63" providerId="ADAL" clId="{9245075F-D981-424F-AECF-B6DFC11DCFFA}" dt="2024-04-30T15:09:09.433" v="1605" actId="1076"/>
          <ac:cxnSpMkLst>
            <pc:docMk/>
            <pc:sldMk cId="644276418" sldId="500"/>
            <ac:cxnSpMk id="18" creationId="{4AE335FF-B12F-BB58-0416-88E4596A68F7}"/>
          </ac:cxnSpMkLst>
        </pc:cxnChg>
      </pc:sldChg>
      <pc:sldChg chg="delSp add mod">
        <pc:chgData name="Eva Robbrecht" userId="92df7e69-258a-47f7-bb78-8d7a50f12c63" providerId="ADAL" clId="{9245075F-D981-424F-AECF-B6DFC11DCFFA}" dt="2024-04-30T15:13:52.913" v="1699" actId="478"/>
        <pc:sldMkLst>
          <pc:docMk/>
          <pc:sldMk cId="2587919558" sldId="501"/>
        </pc:sldMkLst>
        <pc:spChg chg="del">
          <ac:chgData name="Eva Robbrecht" userId="92df7e69-258a-47f7-bb78-8d7a50f12c63" providerId="ADAL" clId="{9245075F-D981-424F-AECF-B6DFC11DCFFA}" dt="2024-04-30T15:13:49.255" v="1696" actId="478"/>
          <ac:spMkLst>
            <pc:docMk/>
            <pc:sldMk cId="2587919558" sldId="501"/>
            <ac:spMk id="4" creationId="{9FD0DD60-A06E-59FF-6624-B3CEE87C5505}"/>
          </ac:spMkLst>
        </pc:spChg>
        <pc:spChg chg="del">
          <ac:chgData name="Eva Robbrecht" userId="92df7e69-258a-47f7-bb78-8d7a50f12c63" providerId="ADAL" clId="{9245075F-D981-424F-AECF-B6DFC11DCFFA}" dt="2024-04-30T15:13:48.001" v="1695" actId="478"/>
          <ac:spMkLst>
            <pc:docMk/>
            <pc:sldMk cId="2587919558" sldId="501"/>
            <ac:spMk id="9" creationId="{6D50F8FB-D2D3-3356-4649-D75232EBEC83}"/>
          </ac:spMkLst>
        </pc:spChg>
        <pc:spChg chg="del">
          <ac:chgData name="Eva Robbrecht" userId="92df7e69-258a-47f7-bb78-8d7a50f12c63" providerId="ADAL" clId="{9245075F-D981-424F-AECF-B6DFC11DCFFA}" dt="2024-04-30T15:13:47.210" v="1694" actId="478"/>
          <ac:spMkLst>
            <pc:docMk/>
            <pc:sldMk cId="2587919558" sldId="501"/>
            <ac:spMk id="10" creationId="{842B249B-FF1C-9F2E-CEC7-4443F84488D4}"/>
          </ac:spMkLst>
        </pc:spChg>
        <pc:spChg chg="del">
          <ac:chgData name="Eva Robbrecht" userId="92df7e69-258a-47f7-bb78-8d7a50f12c63" providerId="ADAL" clId="{9245075F-D981-424F-AECF-B6DFC11DCFFA}" dt="2024-04-30T15:13:50.746" v="1697" actId="478"/>
          <ac:spMkLst>
            <pc:docMk/>
            <pc:sldMk cId="2587919558" sldId="501"/>
            <ac:spMk id="12" creationId="{6E685D46-4007-3496-8296-667C5920332A}"/>
          </ac:spMkLst>
        </pc:spChg>
        <pc:spChg chg="del">
          <ac:chgData name="Eva Robbrecht" userId="92df7e69-258a-47f7-bb78-8d7a50f12c63" providerId="ADAL" clId="{9245075F-D981-424F-AECF-B6DFC11DCFFA}" dt="2024-04-30T15:13:52.913" v="1699" actId="478"/>
          <ac:spMkLst>
            <pc:docMk/>
            <pc:sldMk cId="2587919558" sldId="501"/>
            <ac:spMk id="15" creationId="{069D509C-010E-E878-0930-BA61A69F751A}"/>
          </ac:spMkLst>
        </pc:spChg>
        <pc:spChg chg="del">
          <ac:chgData name="Eva Robbrecht" userId="92df7e69-258a-47f7-bb78-8d7a50f12c63" providerId="ADAL" clId="{9245075F-D981-424F-AECF-B6DFC11DCFFA}" dt="2024-04-30T15:13:52.168" v="1698" actId="478"/>
          <ac:spMkLst>
            <pc:docMk/>
            <pc:sldMk cId="2587919558" sldId="501"/>
            <ac:spMk id="16" creationId="{4A48C9B8-F38E-CD53-2CC5-124DFE7FC7EA}"/>
          </ac:spMkLst>
        </pc:spChg>
      </pc:sldChg>
      <pc:sldChg chg="add">
        <pc:chgData name="Eva Robbrecht" userId="92df7e69-258a-47f7-bb78-8d7a50f12c63" providerId="ADAL" clId="{9245075F-D981-424F-AECF-B6DFC11DCFFA}" dt="2024-04-30T15:17:34.793" v="1730"/>
        <pc:sldMkLst>
          <pc:docMk/>
          <pc:sldMk cId="3208376946" sldId="502"/>
        </pc:sldMkLst>
      </pc:sldChg>
      <pc:sldChg chg="modSp add mod">
        <pc:chgData name="Eva Robbrecht" userId="92df7e69-258a-47f7-bb78-8d7a50f12c63" providerId="ADAL" clId="{9245075F-D981-424F-AECF-B6DFC11DCFFA}" dt="2024-04-30T15:44:02.373" v="2313" actId="20577"/>
        <pc:sldMkLst>
          <pc:docMk/>
          <pc:sldMk cId="3427975361" sldId="503"/>
        </pc:sldMkLst>
        <pc:spChg chg="mod">
          <ac:chgData name="Eva Robbrecht" userId="92df7e69-258a-47f7-bb78-8d7a50f12c63" providerId="ADAL" clId="{9245075F-D981-424F-AECF-B6DFC11DCFFA}" dt="2024-04-30T15:44:02.373" v="2313" actId="20577"/>
          <ac:spMkLst>
            <pc:docMk/>
            <pc:sldMk cId="3427975361" sldId="503"/>
            <ac:spMk id="786" creationId="{00000000-0000-0000-0000-000000000000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4:07.469" v="2315" actId="20577"/>
        <pc:sldMkLst>
          <pc:docMk/>
          <pc:sldMk cId="3862289133" sldId="504"/>
        </pc:sldMkLst>
        <pc:spChg chg="add mod">
          <ac:chgData name="Eva Robbrecht" userId="92df7e69-258a-47f7-bb78-8d7a50f12c63" providerId="ADAL" clId="{9245075F-D981-424F-AECF-B6DFC11DCFFA}" dt="2024-04-30T15:29:24.656" v="1917" actId="20577"/>
          <ac:spMkLst>
            <pc:docMk/>
            <pc:sldMk cId="3862289133" sldId="504"/>
            <ac:spMk id="2" creationId="{171E04F5-11EA-0698-0552-6E801F557DBB}"/>
          </ac:spMkLst>
        </pc:spChg>
        <pc:spChg chg="del">
          <ac:chgData name="Eva Robbrecht" userId="92df7e69-258a-47f7-bb78-8d7a50f12c63" providerId="ADAL" clId="{9245075F-D981-424F-AECF-B6DFC11DCFFA}" dt="2024-04-30T15:22:26.488" v="1882" actId="478"/>
          <ac:spMkLst>
            <pc:docMk/>
            <pc:sldMk cId="3862289133" sldId="504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5:29:06.558" v="1905" actId="1076"/>
          <ac:spMkLst>
            <pc:docMk/>
            <pc:sldMk cId="3862289133" sldId="504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5:44:07.469" v="2315" actId="20577"/>
          <ac:spMkLst>
            <pc:docMk/>
            <pc:sldMk cId="3862289133" sldId="504"/>
            <ac:spMk id="786" creationId="{00000000-0000-0000-0000-000000000000}"/>
          </ac:spMkLst>
        </pc:spChg>
      </pc:sldChg>
      <pc:sldChg chg="delSp modSp add mod">
        <pc:chgData name="Eva Robbrecht" userId="92df7e69-258a-47f7-bb78-8d7a50f12c63" providerId="ADAL" clId="{9245075F-D981-424F-AECF-B6DFC11DCFFA}" dt="2024-04-30T15:19:33.795" v="1804" actId="478"/>
        <pc:sldMkLst>
          <pc:docMk/>
          <pc:sldMk cId="1602467172" sldId="505"/>
        </pc:sldMkLst>
        <pc:graphicFrameChg chg="mod">
          <ac:chgData name="Eva Robbrecht" userId="92df7e69-258a-47f7-bb78-8d7a50f12c63" providerId="ADAL" clId="{9245075F-D981-424F-AECF-B6DFC11DCFFA}" dt="2024-04-30T15:19:08.966" v="1777" actId="20577"/>
          <ac:graphicFrameMkLst>
            <pc:docMk/>
            <pc:sldMk cId="1602467172" sldId="505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33.795" v="1804" actId="478"/>
          <ac:picMkLst>
            <pc:docMk/>
            <pc:sldMk cId="1602467172" sldId="505"/>
            <ac:picMk id="4" creationId="{7591CA95-3C49-FBD5-D2AD-BD4B72D6CA02}"/>
          </ac:picMkLst>
        </pc:picChg>
      </pc:sldChg>
      <pc:sldChg chg="modSp add">
        <pc:chgData name="Eva Robbrecht" userId="92df7e69-258a-47f7-bb78-8d7a50f12c63" providerId="ADAL" clId="{9245075F-D981-424F-AECF-B6DFC11DCFFA}" dt="2024-04-30T15:19:50.578" v="1809" actId="207"/>
        <pc:sldMkLst>
          <pc:docMk/>
          <pc:sldMk cId="128293774" sldId="506"/>
        </pc:sldMkLst>
        <pc:graphicFrameChg chg="mod">
          <ac:chgData name="Eva Robbrecht" userId="92df7e69-258a-47f7-bb78-8d7a50f12c63" providerId="ADAL" clId="{9245075F-D981-424F-AECF-B6DFC11DCFFA}" dt="2024-04-30T15:19:50.578" v="1809" actId="207"/>
          <ac:graphicFrameMkLst>
            <pc:docMk/>
            <pc:sldMk cId="128293774" sldId="506"/>
            <ac:graphicFrameMk id="8" creationId="{7BB5592E-9590-0751-50AE-447C05BC753F}"/>
          </ac:graphicFrameMkLst>
        </pc:graphicFrameChg>
      </pc:sldChg>
      <pc:sldChg chg="modSp add">
        <pc:chgData name="Eva Robbrecht" userId="92df7e69-258a-47f7-bb78-8d7a50f12c63" providerId="ADAL" clId="{9245075F-D981-424F-AECF-B6DFC11DCFFA}" dt="2024-04-30T15:20:08.025" v="1813" actId="207"/>
        <pc:sldMkLst>
          <pc:docMk/>
          <pc:sldMk cId="1710220472" sldId="507"/>
        </pc:sldMkLst>
        <pc:graphicFrameChg chg="mod">
          <ac:chgData name="Eva Robbrecht" userId="92df7e69-258a-47f7-bb78-8d7a50f12c63" providerId="ADAL" clId="{9245075F-D981-424F-AECF-B6DFC11DCFFA}" dt="2024-04-30T15:20:08.025" v="1813" actId="207"/>
          <ac:graphicFrameMkLst>
            <pc:docMk/>
            <pc:sldMk cId="1710220472" sldId="507"/>
            <ac:graphicFrameMk id="8" creationId="{7BB5592E-9590-0751-50AE-447C05BC753F}"/>
          </ac:graphicFrameMkLst>
        </pc:graphicFrameChg>
      </pc:sldChg>
      <pc:sldChg chg="modSp add mod">
        <pc:chgData name="Eva Robbrecht" userId="92df7e69-258a-47f7-bb78-8d7a50f12c63" providerId="ADAL" clId="{9245075F-D981-424F-AECF-B6DFC11DCFFA}" dt="2024-04-30T15:28:57.640" v="1904" actId="20577"/>
        <pc:sldMkLst>
          <pc:docMk/>
          <pc:sldMk cId="1795965685" sldId="508"/>
        </pc:sldMkLst>
        <pc:spChg chg="mod">
          <ac:chgData name="Eva Robbrecht" userId="92df7e69-258a-47f7-bb78-8d7a50f12c63" providerId="ADAL" clId="{9245075F-D981-424F-AECF-B6DFC11DCFFA}" dt="2024-04-30T15:28:57.640" v="1904" actId="20577"/>
          <ac:spMkLst>
            <pc:docMk/>
            <pc:sldMk cId="1795965685" sldId="508"/>
            <ac:spMk id="853" creationId="{00000000-0000-0000-0000-000000000000}"/>
          </ac:spMkLst>
        </pc:spChg>
      </pc:sldChg>
      <pc:sldChg chg="add">
        <pc:chgData name="Eva Robbrecht" userId="92df7e69-258a-47f7-bb78-8d7a50f12c63" providerId="ADAL" clId="{9245075F-D981-424F-AECF-B6DFC11DCFFA}" dt="2024-04-30T15:36:24.093" v="2268"/>
        <pc:sldMkLst>
          <pc:docMk/>
          <pc:sldMk cId="2312821355" sldId="509"/>
        </pc:sldMkLst>
      </pc:sldChg>
      <pc:sldChg chg="addSp delSp new del mod modClrScheme chgLayout">
        <pc:chgData name="Eva Robbrecht" userId="92df7e69-258a-47f7-bb78-8d7a50f12c63" providerId="ADAL" clId="{9245075F-D981-424F-AECF-B6DFC11DCFFA}" dt="2024-04-30T15:35:52.234" v="2267" actId="680"/>
        <pc:sldMkLst>
          <pc:docMk/>
          <pc:sldMk cId="3747520032" sldId="509"/>
        </pc:sldMkLst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2" creationId="{A1069286-3B3A-F429-030E-38DB3EB7D64B}"/>
          </ac:spMkLst>
        </pc:spChg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3" creationId="{865E2C41-AB54-C6BA-025F-4112BDA94D0D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2:48.773" v="2308" actId="20577"/>
        <pc:sldMkLst>
          <pc:docMk/>
          <pc:sldMk cId="2896040933" sldId="510"/>
        </pc:sldMkLst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6" creationId="{A2B97453-85E4-DD4F-03A5-5207BC975EE0}"/>
          </ac:spMkLst>
        </pc:spChg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16" creationId="{61D6E496-7373-2221-E051-6B4E54415B8B}"/>
          </ac:spMkLst>
        </pc:spChg>
        <pc:spChg chg="mod">
          <ac:chgData name="Eva Robbrecht" userId="92df7e69-258a-47f7-bb78-8d7a50f12c63" providerId="ADAL" clId="{9245075F-D981-424F-AECF-B6DFC11DCFFA}" dt="2024-04-30T15:42:48.773" v="2308" actId="20577"/>
          <ac:spMkLst>
            <pc:docMk/>
            <pc:sldMk cId="2896040933" sldId="510"/>
            <ac:spMk id="786" creationId="{00000000-0000-0000-0000-000000000000}"/>
          </ac:spMkLst>
        </pc:spChg>
        <pc:grpChg chg="add mod">
          <ac:chgData name="Eva Robbrecht" userId="92df7e69-258a-47f7-bb78-8d7a50f12c63" providerId="ADAL" clId="{9245075F-D981-424F-AECF-B6DFC11DCFFA}" dt="2024-04-30T15:41:00.629" v="2288" actId="1076"/>
          <ac:grpSpMkLst>
            <pc:docMk/>
            <pc:sldMk cId="2896040933" sldId="510"/>
            <ac:grpSpMk id="2" creationId="{8305B8A7-D4AB-6B94-FE74-A3D261BE304B}"/>
          </ac:grpSpMkLst>
        </pc:grpChg>
        <pc:grpChg chg="del">
          <ac:chgData name="Eva Robbrecht" userId="92df7e69-258a-47f7-bb78-8d7a50f12c63" providerId="ADAL" clId="{9245075F-D981-424F-AECF-B6DFC11DCFFA}" dt="2024-04-30T15:40:58.925" v="2286" actId="478"/>
          <ac:grpSpMkLst>
            <pc:docMk/>
            <pc:sldMk cId="2896040933" sldId="510"/>
            <ac:grpSpMk id="3" creationId="{0851EC92-899B-358C-A2E5-2426DFC9D45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1" creationId="{946A9A8A-DE3D-C264-C065-674DF1B4E81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4" creationId="{DA77AC56-156C-F725-4ECF-453DB46CCD76}"/>
          </ac:grpSpMkLst>
        </pc:grpChg>
        <pc:cxnChg chg="mod">
          <ac:chgData name="Eva Robbrecht" userId="92df7e69-258a-47f7-bb78-8d7a50f12c63" providerId="ADAL" clId="{9245075F-D981-424F-AECF-B6DFC11DCFFA}" dt="2024-04-30T15:41:03.124" v="2289" actId="14100"/>
          <ac:cxnSpMkLst>
            <pc:docMk/>
            <pc:sldMk cId="2896040933" sldId="510"/>
            <ac:cxnSpMk id="887" creationId="{A3876A49-95D7-CF1F-50C5-2974637E0DBC}"/>
          </ac:cxnSpMkLst>
        </pc:cxnChg>
      </pc:sldChg>
    </pc:docChg>
  </pc:docChgLst>
  <pc:docChgLst>
    <pc:chgData name="Verbeeck William" userId="S::william.verbeeck@vlaanderen.be::9b98557d-4638-497e-9b40-4f2c2b1c3415" providerId="AD" clId="Web-{39F40E0C-0ECE-66B2-08E8-62B6A79BA95D}"/>
    <pc:docChg chg="modSld">
      <pc:chgData name="Verbeeck William" userId="S::william.verbeeck@vlaanderen.be::9b98557d-4638-497e-9b40-4f2c2b1c3415" providerId="AD" clId="Web-{39F40E0C-0ECE-66B2-08E8-62B6A79BA95D}" dt="2024-04-19T12:42:20.799" v="7" actId="1076"/>
      <pc:docMkLst>
        <pc:docMk/>
      </pc:docMkLst>
      <pc:sldChg chg="modSp">
        <pc:chgData name="Verbeeck William" userId="S::william.verbeeck@vlaanderen.be::9b98557d-4638-497e-9b40-4f2c2b1c3415" providerId="AD" clId="Web-{39F40E0C-0ECE-66B2-08E8-62B6A79BA95D}" dt="2024-04-19T12:42:20.799" v="7" actId="1076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39F40E0C-0ECE-66B2-08E8-62B6A79BA95D}" dt="2024-04-19T12:42:07.267" v="2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39F40E0C-0ECE-66B2-08E8-62B6A79BA95D}" dt="2024-04-19T12:42:20.799" v="7" actId="1076"/>
          <ac:spMkLst>
            <pc:docMk/>
            <pc:sldMk cId="0" sldId="315"/>
            <ac:spMk id="1069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C25F6F63-8FDC-74F2-864B-82FEC9219501}"/>
    <pc:docChg chg="modSld">
      <pc:chgData name="Robbrecht Eva" userId="S::eva.robbrecht@vlaanderen.be::92df7e69-258a-47f7-bb78-8d7a50f12c63" providerId="AD" clId="Web-{C25F6F63-8FDC-74F2-864B-82FEC9219501}" dt="2024-03-29T12:47:12.145" v="0"/>
      <pc:docMkLst>
        <pc:docMk/>
      </pc:docMkLst>
      <pc:sldChg chg="modSp">
        <pc:chgData name="Robbrecht Eva" userId="S::eva.robbrecht@vlaanderen.be::92df7e69-258a-47f7-bb78-8d7a50f12c63" providerId="AD" clId="Web-{C25F6F63-8FDC-74F2-864B-82FEC9219501}" dt="2024-03-29T12:47:12.145" v="0"/>
        <pc:sldMkLst>
          <pc:docMk/>
          <pc:sldMk cId="1695237480" sldId="469"/>
        </pc:sldMkLst>
        <pc:spChg chg="mod">
          <ac:chgData name="Robbrecht Eva" userId="S::eva.robbrecht@vlaanderen.be::92df7e69-258a-47f7-bb78-8d7a50f12c63" providerId="AD" clId="Web-{C25F6F63-8FDC-74F2-864B-82FEC9219501}" dt="2024-03-29T12:47:12.145" v="0"/>
          <ac:spMkLst>
            <pc:docMk/>
            <pc:sldMk cId="1695237480" sldId="469"/>
            <ac:spMk id="9" creationId="{BBD123C9-79EF-921B-90A0-A9C09D22C78F}"/>
          </ac:spMkLst>
        </pc:spChg>
      </pc:sldChg>
    </pc:docChg>
  </pc:docChgLst>
  <pc:docChgLst>
    <pc:chgData name="Verbeeck William" userId="9b98557d-4638-497e-9b40-4f2c2b1c3415" providerId="ADAL" clId="{512E1515-9C9F-4B4B-90E2-3FFCB2684D65}"/>
    <pc:docChg chg="addSld modSld">
      <pc:chgData name="Verbeeck William" userId="9b98557d-4638-497e-9b40-4f2c2b1c3415" providerId="ADAL" clId="{512E1515-9C9F-4B4B-90E2-3FFCB2684D65}" dt="2024-05-17T13:35:30.074" v="14" actId="20577"/>
      <pc:docMkLst>
        <pc:docMk/>
      </pc:docMkLst>
      <pc:sldChg chg="modSp mod">
        <pc:chgData name="Verbeeck William" userId="9b98557d-4638-497e-9b40-4f2c2b1c3415" providerId="ADAL" clId="{512E1515-9C9F-4B4B-90E2-3FFCB2684D65}" dt="2024-05-17T13:35:30.074" v="14" actId="20577"/>
        <pc:sldMkLst>
          <pc:docMk/>
          <pc:sldMk cId="198190229" sldId="461"/>
        </pc:sldMkLst>
        <pc:spChg chg="mod">
          <ac:chgData name="Verbeeck William" userId="9b98557d-4638-497e-9b40-4f2c2b1c3415" providerId="ADAL" clId="{512E1515-9C9F-4B4B-90E2-3FFCB2684D65}" dt="2024-05-17T13:35:30.074" v="14" actId="20577"/>
          <ac:spMkLst>
            <pc:docMk/>
            <pc:sldMk cId="198190229" sldId="461"/>
            <ac:spMk id="431" creationId="{00000000-0000-0000-0000-000000000000}"/>
          </ac:spMkLst>
        </pc:spChg>
      </pc:sldChg>
      <pc:sldChg chg="add modNotesTx">
        <pc:chgData name="Verbeeck William" userId="9b98557d-4638-497e-9b40-4f2c2b1c3415" providerId="ADAL" clId="{512E1515-9C9F-4B4B-90E2-3FFCB2684D65}" dt="2024-05-17T10:49:22.781" v="5"/>
        <pc:sldMkLst>
          <pc:docMk/>
          <pc:sldMk cId="681971892" sldId="525"/>
        </pc:sldMkLst>
      </pc:sldChg>
      <pc:sldChg chg="add modNotesTx">
        <pc:chgData name="Verbeeck William" userId="9b98557d-4638-497e-9b40-4f2c2b1c3415" providerId="ADAL" clId="{512E1515-9C9F-4B4B-90E2-3FFCB2684D65}" dt="2024-05-17T10:49:15.739" v="3"/>
        <pc:sldMkLst>
          <pc:docMk/>
          <pc:sldMk cId="2180445468" sldId="573"/>
        </pc:sldMkLst>
      </pc:sldChg>
      <pc:sldChg chg="add">
        <pc:chgData name="Verbeeck William" userId="9b98557d-4638-497e-9b40-4f2c2b1c3415" providerId="ADAL" clId="{512E1515-9C9F-4B4B-90E2-3FFCB2684D65}" dt="2024-05-17T10:49:33.060" v="6"/>
        <pc:sldMkLst>
          <pc:docMk/>
          <pc:sldMk cId="1649038984" sldId="574"/>
        </pc:sldMkLst>
      </pc:sldChg>
      <pc:sldChg chg="add">
        <pc:chgData name="Verbeeck William" userId="9b98557d-4638-497e-9b40-4f2c2b1c3415" providerId="ADAL" clId="{512E1515-9C9F-4B4B-90E2-3FFCB2684D65}" dt="2024-05-17T10:49:37.627" v="7"/>
        <pc:sldMkLst>
          <pc:docMk/>
          <pc:sldMk cId="3117296778" sldId="575"/>
        </pc:sldMkLst>
      </pc:sldChg>
      <pc:sldChg chg="add">
        <pc:chgData name="Verbeeck William" userId="9b98557d-4638-497e-9b40-4f2c2b1c3415" providerId="ADAL" clId="{512E1515-9C9F-4B4B-90E2-3FFCB2684D65}" dt="2024-05-17T10:49:43.227" v="8"/>
        <pc:sldMkLst>
          <pc:docMk/>
          <pc:sldMk cId="3434429901" sldId="576"/>
        </pc:sldMkLst>
      </pc:sldChg>
    </pc:docChg>
  </pc:docChgLst>
  <pc:docChgLst>
    <pc:chgData name="Robbrecht Eva" userId="92df7e69-258a-47f7-bb78-8d7a50f12c63" providerId="ADAL" clId="{9245075F-D981-424F-AECF-B6DFC11DCFFA}"/>
    <pc:docChg chg="undo redo custSel addSld delSld modSld sldOrd">
      <pc:chgData name="Robbrecht Eva" userId="92df7e69-258a-47f7-bb78-8d7a50f12c63" providerId="ADAL" clId="{9245075F-D981-424F-AECF-B6DFC11DCFFA}" dt="2024-05-06T09:36:28.035" v="2190" actId="20577"/>
      <pc:docMkLst>
        <pc:docMk/>
      </pc:docMkLst>
      <pc:sldChg chg="modSp mod modCm">
        <pc:chgData name="Robbrecht Eva" userId="92df7e69-258a-47f7-bb78-8d7a50f12c63" providerId="ADAL" clId="{9245075F-D981-424F-AECF-B6DFC11DCFFA}" dt="2024-05-02T12:20:30.465" v="1350"/>
        <pc:sldMkLst>
          <pc:docMk/>
          <pc:sldMk cId="0" sldId="260"/>
        </pc:sldMkLst>
        <pc:graphicFrameChg chg="modGraphic">
          <ac:chgData name="Robbrecht Eva" userId="92df7e69-258a-47f7-bb78-8d7a50f12c63" providerId="ADAL" clId="{9245075F-D981-424F-AECF-B6DFC11DCFFA}" dt="2024-05-02T12:20:20.559" v="1348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Robbrecht Eva" userId="92df7e69-258a-47f7-bb78-8d7a50f12c63" providerId="ADAL" clId="{9245075F-D981-424F-AECF-B6DFC11DCFFA}" dt="2024-05-02T12:20:30.465" v="1350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addSp modSp mod">
        <pc:chgData name="Robbrecht Eva" userId="92df7e69-258a-47f7-bb78-8d7a50f12c63" providerId="ADAL" clId="{9245075F-D981-424F-AECF-B6DFC11DCFFA}" dt="2024-05-02T12:03:04.479" v="880"/>
        <pc:sldMkLst>
          <pc:docMk/>
          <pc:sldMk cId="3765182639" sldId="364"/>
        </pc:sldMkLst>
        <pc:spChg chg="mod">
          <ac:chgData name="Robbrecht Eva" userId="92df7e69-258a-47f7-bb78-8d7a50f12c63" providerId="ADAL" clId="{9245075F-D981-424F-AECF-B6DFC11DCFFA}" dt="2024-05-02T12:03:02.425" v="879" actId="14100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6:19.762" v="822" actId="14100"/>
          <ac:spMkLst>
            <pc:docMk/>
            <pc:sldMk cId="3765182639" sldId="364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2" creationId="{3A0DFD12-AE65-CF7A-6441-9B6D0932D229}"/>
          </ac:picMkLst>
        </pc:pic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6" creationId="{C4C2FC5C-26E4-B550-39F8-82C3F7EAFC4D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1:08.698" v="1479" actId="14100"/>
        <pc:sldMkLst>
          <pc:docMk/>
          <pc:sldMk cId="3459471456" sldId="365"/>
        </pc:sldMkLst>
        <pc:spChg chg="mod">
          <ac:chgData name="Robbrecht Eva" userId="92df7e69-258a-47f7-bb78-8d7a50f12c63" providerId="ADAL" clId="{9245075F-D981-424F-AECF-B6DFC11DCFFA}" dt="2024-05-02T11:41:25.440" v="597"/>
          <ac:spMkLst>
            <pc:docMk/>
            <pc:sldMk cId="3459471456" sldId="365"/>
            <ac:spMk id="6" creationId="{2502F2D2-5A5F-09D4-BEE3-64F09D098787}"/>
          </ac:spMkLst>
        </pc:spChg>
        <pc:spChg chg="mod">
          <ac:chgData name="Robbrecht Eva" userId="92df7e69-258a-47f7-bb78-8d7a50f12c63" providerId="ADAL" clId="{9245075F-D981-424F-AECF-B6DFC11DCFFA}" dt="2024-05-02T11:48:05.434" v="713" actId="207"/>
          <ac:spMkLst>
            <pc:docMk/>
            <pc:sldMk cId="3459471456" sldId="365"/>
            <ac:spMk id="7" creationId="{94A62290-2131-B156-7148-AA55D572DBC8}"/>
          </ac:spMkLst>
        </pc:spChg>
        <pc:spChg chg="mod">
          <ac:chgData name="Robbrecht Eva" userId="92df7e69-258a-47f7-bb78-8d7a50f12c63" providerId="ADAL" clId="{9245075F-D981-424F-AECF-B6DFC11DCFFA}" dt="2024-05-02T12:08:34.256" v="1057" actId="20577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7:05.880" v="8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Robbrecht Eva" userId="92df7e69-258a-47f7-bb78-8d7a50f12c63" providerId="ADAL" clId="{9245075F-D981-424F-AECF-B6DFC11DCFFA}" dt="2024-05-02T12:07:16.880" v="973" actId="1076"/>
          <ac:spMkLst>
            <pc:docMk/>
            <pc:sldMk cId="3459471456" sldId="365"/>
            <ac:spMk id="12" creationId="{5E084E3C-0A43-8BC8-0B0C-F19F52AC67BC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3" creationId="{8671BF76-FE6F-CD50-E5B8-6266B4929874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4" creationId="{BD7B0A3A-E7BA-980B-2124-AA07D018DBFB}"/>
          </ac:spMkLst>
        </pc:spChg>
        <pc:spChg chg="add del mod">
          <ac:chgData name="Robbrecht Eva" userId="92df7e69-258a-47f7-bb78-8d7a50f12c63" providerId="ADAL" clId="{9245075F-D981-424F-AECF-B6DFC11DCFFA}" dt="2024-05-02T11:46:35.099" v="670" actId="478"/>
          <ac:spMkLst>
            <pc:docMk/>
            <pc:sldMk cId="3459471456" sldId="365"/>
            <ac:spMk id="15" creationId="{AB109367-0E7D-12A3-E2AF-77EF30F32624}"/>
          </ac:spMkLst>
        </pc:spChg>
        <pc:spChg chg="mod">
          <ac:chgData name="Robbrecht Eva" userId="92df7e69-258a-47f7-bb78-8d7a50f12c63" providerId="ADAL" clId="{9245075F-D981-424F-AECF-B6DFC11DCFFA}" dt="2024-05-02T11:47:23.925" v="710" actId="20577"/>
          <ac:spMkLst>
            <pc:docMk/>
            <pc:sldMk cId="3459471456" sldId="365"/>
            <ac:spMk id="31" creationId="{926EB829-C21C-C11D-B69F-07145965FF71}"/>
          </ac:spMkLst>
        </pc:spChg>
        <pc:spChg chg="mod">
          <ac:chgData name="Robbrecht Eva" userId="92df7e69-258a-47f7-bb78-8d7a50f12c63" providerId="ADAL" clId="{9245075F-D981-424F-AECF-B6DFC11DCFFA}" dt="2024-05-02T11:55:03.227" v="808" actId="1076"/>
          <ac:spMkLst>
            <pc:docMk/>
            <pc:sldMk cId="3459471456" sldId="365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5:21.166" v="665" actId="404"/>
          <ac:spMkLst>
            <pc:docMk/>
            <pc:sldMk cId="3459471456" sldId="365"/>
            <ac:spMk id="786" creationId="{00000000-0000-0000-0000-000000000000}"/>
          </ac:spMkLst>
        </pc:spChg>
        <pc:grpChg chg="add mod">
          <ac:chgData name="Robbrecht Eva" userId="92df7e69-258a-47f7-bb78-8d7a50f12c63" providerId="ADAL" clId="{9245075F-D981-424F-AECF-B6DFC11DCFFA}" dt="2024-05-02T11:41:30.419" v="598" actId="1076"/>
          <ac:grpSpMkLst>
            <pc:docMk/>
            <pc:sldMk cId="3459471456" sldId="365"/>
            <ac:grpSpMk id="2" creationId="{F243EB4F-32D1-454C-BF12-CCACDC6BFADF}"/>
          </ac:grpSpMkLst>
        </pc:grpChg>
        <pc:grpChg chg="add del mod">
          <ac:chgData name="Robbrecht Eva" userId="92df7e69-258a-47f7-bb78-8d7a50f12c63" providerId="ADAL" clId="{9245075F-D981-424F-AECF-B6DFC11DCFFA}" dt="2024-05-02T11:46:33.389" v="668" actId="478"/>
          <ac:grpSpMkLst>
            <pc:docMk/>
            <pc:sldMk cId="3459471456" sldId="365"/>
            <ac:grpSpMk id="11" creationId="{E8D7CB05-6D2B-AD8D-0F59-AE05B4ECEB2F}"/>
          </ac:grpSpMkLst>
        </pc:grpChg>
        <pc:grpChg chg="mod">
          <ac:chgData name="Robbrecht Eva" userId="92df7e69-258a-47f7-bb78-8d7a50f12c63" providerId="ADAL" clId="{9245075F-D981-424F-AECF-B6DFC11DCFFA}" dt="2024-05-02T11:55:03.227" v="808" actId="1076"/>
          <ac:grpSpMkLst>
            <pc:docMk/>
            <pc:sldMk cId="3459471456" sldId="36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1:41:25.185" v="596" actId="478"/>
          <ac:grpSpMkLst>
            <pc:docMk/>
            <pc:sldMk cId="3459471456" sldId="365"/>
            <ac:grpSpMk id="46" creationId="{8D745295-E83B-970F-B8C4-EB31C72D872E}"/>
          </ac:grpSpMkLst>
        </pc:grpChg>
        <pc:picChg chg="add mod">
          <ac:chgData name="Robbrecht Eva" userId="92df7e69-258a-47f7-bb78-8d7a50f12c63" providerId="ADAL" clId="{9245075F-D981-424F-AECF-B6DFC11DCFFA}" dt="2024-05-02T12:51:08.698" v="1479" actId="14100"/>
          <ac:picMkLst>
            <pc:docMk/>
            <pc:sldMk cId="3459471456" sldId="365"/>
            <ac:picMk id="17" creationId="{92EEE0A4-6DDE-1A62-673D-0F0E50BE67D2}"/>
          </ac:picMkLst>
        </pc:picChg>
        <pc:picChg chg="add mod">
          <ac:chgData name="Robbrecht Eva" userId="92df7e69-258a-47f7-bb78-8d7a50f12c63" providerId="ADAL" clId="{9245075F-D981-424F-AECF-B6DFC11DCFFA}" dt="2024-05-02T12:06:01.679" v="951" actId="1076"/>
          <ac:picMkLst>
            <pc:docMk/>
            <pc:sldMk cId="3459471456" sldId="365"/>
            <ac:picMk id="19" creationId="{94D895DB-4872-BB85-E26E-EE1519AB9CA5}"/>
          </ac:picMkLst>
        </pc:picChg>
        <pc:picChg chg="add mod">
          <ac:chgData name="Robbrecht Eva" userId="92df7e69-258a-47f7-bb78-8d7a50f12c63" providerId="ADAL" clId="{9245075F-D981-424F-AECF-B6DFC11DCFFA}" dt="2024-05-02T12:05:58.343" v="950" actId="1076"/>
          <ac:picMkLst>
            <pc:docMk/>
            <pc:sldMk cId="3459471456" sldId="365"/>
            <ac:picMk id="21" creationId="{E05A912C-358E-23C8-0352-D1C21B29B840}"/>
          </ac:picMkLst>
        </pc:picChg>
        <pc:cxnChg chg="mod">
          <ac:chgData name="Robbrecht Eva" userId="92df7e69-258a-47f7-bb78-8d7a50f12c63" providerId="ADAL" clId="{9245075F-D981-424F-AECF-B6DFC11DCFFA}" dt="2024-05-02T11:55:03.227" v="808" actId="1076"/>
          <ac:cxnSpMkLst>
            <pc:docMk/>
            <pc:sldMk cId="3459471456" sldId="365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1:32.635" v="599" actId="14100"/>
          <ac:cxnSpMkLst>
            <pc:docMk/>
            <pc:sldMk cId="3459471456" sldId="365"/>
            <ac:cxnSpMk id="49" creationId="{2AB814E2-AC9F-D1B1-368E-A5BA723D18B4}"/>
          </ac:cxnSpMkLst>
        </pc:cxnChg>
      </pc:sldChg>
      <pc:sldChg chg="modSp mod">
        <pc:chgData name="Robbrecht Eva" userId="92df7e69-258a-47f7-bb78-8d7a50f12c63" providerId="ADAL" clId="{9245075F-D981-424F-AECF-B6DFC11DCFFA}" dt="2024-05-02T12:48:10.523" v="1464" actId="207"/>
        <pc:sldMkLst>
          <pc:docMk/>
          <pc:sldMk cId="184063912" sldId="366"/>
        </pc:sldMkLst>
        <pc:spChg chg="mod">
          <ac:chgData name="Robbrecht Eva" userId="92df7e69-258a-47f7-bb78-8d7a50f12c63" providerId="ADAL" clId="{9245075F-D981-424F-AECF-B6DFC11DCFFA}" dt="2024-05-02T12:48:10.523" v="1464" actId="207"/>
          <ac:spMkLst>
            <pc:docMk/>
            <pc:sldMk cId="184063912" sldId="366"/>
            <ac:spMk id="48" creationId="{4A7C4E4A-804B-8DA7-F576-57F521B64704}"/>
          </ac:spMkLst>
        </pc:spChg>
      </pc:sldChg>
      <pc:sldChg chg="modCm">
        <pc:chgData name="Robbrecht Eva" userId="92df7e69-258a-47f7-bb78-8d7a50f12c63" providerId="ADAL" clId="{9245075F-D981-424F-AECF-B6DFC11DCFFA}" dt="2024-05-02T13:18:45.764" v="166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92df7e69-258a-47f7-bb78-8d7a50f12c63" providerId="ADAL" clId="{9245075F-D981-424F-AECF-B6DFC11DCFFA}" dt="2024-05-02T13:18:45.764" v="166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">
        <pc:chgData name="Robbrecht Eva" userId="92df7e69-258a-47f7-bb78-8d7a50f12c63" providerId="ADAL" clId="{9245075F-D981-424F-AECF-B6DFC11DCFFA}" dt="2024-05-02T12:21:02.327" v="1363" actId="20577"/>
        <pc:sldMkLst>
          <pc:docMk/>
          <pc:sldMk cId="2284449831" sldId="470"/>
        </pc:sldMkLst>
        <pc:graphicFrameChg chg="mod">
          <ac:chgData name="Robbrecht Eva" userId="92df7e69-258a-47f7-bb78-8d7a50f12c63" providerId="ADAL" clId="{9245075F-D981-424F-AECF-B6DFC11DCFFA}" dt="2024-05-02T12:21:02.327" v="1363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delSp modSp mod ord">
        <pc:chgData name="Robbrecht Eva" userId="92df7e69-258a-47f7-bb78-8d7a50f12c63" providerId="ADAL" clId="{9245075F-D981-424F-AECF-B6DFC11DCFFA}" dt="2024-05-06T09:36:28.035" v="2190" actId="20577"/>
        <pc:sldMkLst>
          <pc:docMk/>
          <pc:sldMk cId="2865431638" sldId="474"/>
        </pc:sldMkLst>
        <pc:spChg chg="mod">
          <ac:chgData name="Robbrecht Eva" userId="92df7e69-258a-47f7-bb78-8d7a50f12c63" providerId="ADAL" clId="{9245075F-D981-424F-AECF-B6DFC11DCFFA}" dt="2024-05-06T09:36:28.035" v="2190" actId="20577"/>
          <ac:spMkLst>
            <pc:docMk/>
            <pc:sldMk cId="2865431638" sldId="474"/>
            <ac:spMk id="14" creationId="{FD226F32-46E4-774A-4D97-3C5BE24BA2DB}"/>
          </ac:spMkLst>
        </pc:spChg>
        <pc:grpChg chg="del">
          <ac:chgData name="Robbrecht Eva" userId="92df7e69-258a-47f7-bb78-8d7a50f12c63" providerId="ADAL" clId="{9245075F-D981-424F-AECF-B6DFC11DCFFA}" dt="2024-05-02T09:44:49.527" v="263" actId="478"/>
          <ac:grpSpMkLst>
            <pc:docMk/>
            <pc:sldMk cId="2865431638" sldId="474"/>
            <ac:grpSpMk id="8" creationId="{9849A65D-FFD9-CF58-1DC5-48774044BBA7}"/>
          </ac:grpSpMkLst>
        </pc:grpChg>
        <pc:cxnChg chg="del mod">
          <ac:chgData name="Robbrecht Eva" userId="92df7e69-258a-47f7-bb78-8d7a50f12c63" providerId="ADAL" clId="{9245075F-D981-424F-AECF-B6DFC11DCFFA}" dt="2024-05-02T09:44:51.368" v="264" actId="478"/>
          <ac:cxnSpMkLst>
            <pc:docMk/>
            <pc:sldMk cId="2865431638" sldId="474"/>
            <ac:cxnSpMk id="12" creationId="{8FC18744-C892-6DD7-759B-C1E950FCF121}"/>
          </ac:cxnSpMkLst>
        </pc:cxnChg>
      </pc:sldChg>
      <pc:sldChg chg="modSp mod">
        <pc:chgData name="Robbrecht Eva" userId="92df7e69-258a-47f7-bb78-8d7a50f12c63" providerId="ADAL" clId="{9245075F-D981-424F-AECF-B6DFC11DCFFA}" dt="2024-05-02T15:41:52.961" v="2136" actId="6549"/>
        <pc:sldMkLst>
          <pc:docMk/>
          <pc:sldMk cId="3839594780" sldId="485"/>
        </pc:sldMkLst>
        <pc:spChg chg="mod">
          <ac:chgData name="Robbrecht Eva" userId="92df7e69-258a-47f7-bb78-8d7a50f12c63" providerId="ADAL" clId="{9245075F-D981-424F-AECF-B6DFC11DCFFA}" dt="2024-05-02T15:41:52.961" v="2136" actId="6549"/>
          <ac:spMkLst>
            <pc:docMk/>
            <pc:sldMk cId="3839594780" sldId="485"/>
            <ac:spMk id="3" creationId="{CEB15D1B-B221-380D-9EBF-9F1C61E9A8B9}"/>
          </ac:spMkLst>
        </pc:spChg>
      </pc:sldChg>
      <pc:sldChg chg="addSp modSp mod">
        <pc:chgData name="Robbrecht Eva" userId="92df7e69-258a-47f7-bb78-8d7a50f12c63" providerId="ADAL" clId="{9245075F-D981-424F-AECF-B6DFC11DCFFA}" dt="2024-05-02T12:02:32.075" v="878" actId="1076"/>
        <pc:sldMkLst>
          <pc:docMk/>
          <pc:sldMk cId="539268879" sldId="490"/>
        </pc:sldMkLst>
        <pc:spChg chg="mod">
          <ac:chgData name="Robbrecht Eva" userId="92df7e69-258a-47f7-bb78-8d7a50f12c63" providerId="ADAL" clId="{9245075F-D981-424F-AECF-B6DFC11DCFFA}" dt="2024-05-02T11:56:09.307" v="814" actId="20577"/>
          <ac:spMkLst>
            <pc:docMk/>
            <pc:sldMk cId="539268879" sldId="490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4" creationId="{74BEA966-87C4-F7AB-D6D7-CA411BD37698}"/>
          </ac:picMkLst>
        </pc:pic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6" creationId="{F61455C7-0102-94A7-4063-EBA40D05A0B6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2:52.329" v="1489" actId="14100"/>
        <pc:sldMkLst>
          <pc:docMk/>
          <pc:sldMk cId="763593745" sldId="492"/>
        </pc:sldMkLst>
        <pc:spChg chg="mod">
          <ac:chgData name="Robbrecht Eva" userId="92df7e69-258a-47f7-bb78-8d7a50f12c63" providerId="ADAL" clId="{9245075F-D981-424F-AECF-B6DFC11DCFFA}" dt="2024-05-02T11:41:37.127" v="601"/>
          <ac:spMkLst>
            <pc:docMk/>
            <pc:sldMk cId="763593745" sldId="492"/>
            <ac:spMk id="6" creationId="{74B13EE5-4004-912F-4FCF-EEA85361C29B}"/>
          </ac:spMkLst>
        </pc:spChg>
        <pc:spChg chg="mod">
          <ac:chgData name="Robbrecht Eva" userId="92df7e69-258a-47f7-bb78-8d7a50f12c63" providerId="ADAL" clId="{9245075F-D981-424F-AECF-B6DFC11DCFFA}" dt="2024-05-02T12:51:51.300" v="1480" actId="207"/>
          <ac:spMkLst>
            <pc:docMk/>
            <pc:sldMk cId="763593745" sldId="492"/>
            <ac:spMk id="10" creationId="{29D777FC-D0C2-E377-5AAA-18E0693D7E5B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4" creationId="{5B1E6F95-EAF4-078E-7837-48F4EBEEE679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6" creationId="{BDC6128F-13E1-E6A3-9492-86AEA493D9FB}"/>
          </ac:spMkLst>
        </pc:spChg>
        <pc:grpChg chg="add del mod">
          <ac:chgData name="Robbrecht Eva" userId="92df7e69-258a-47f7-bb78-8d7a50f12c63" providerId="ADAL" clId="{9245075F-D981-424F-AECF-B6DFC11DCFFA}" dt="2024-05-02T12:52:47.382" v="1486" actId="478"/>
          <ac:grpSpMkLst>
            <pc:docMk/>
            <pc:sldMk cId="763593745" sldId="492"/>
            <ac:grpSpMk id="2" creationId="{D82074D5-76B6-FF98-AA2E-519391AE6C80}"/>
          </ac:grpSpMkLst>
        </pc:grpChg>
        <pc:grpChg chg="add mod">
          <ac:chgData name="Robbrecht Eva" userId="92df7e69-258a-47f7-bb78-8d7a50f12c63" providerId="ADAL" clId="{9245075F-D981-424F-AECF-B6DFC11DCFFA}" dt="2024-05-02T12:52:48.013" v="1487"/>
          <ac:grpSpMkLst>
            <pc:docMk/>
            <pc:sldMk cId="763593745" sldId="492"/>
            <ac:grpSpMk id="12" creationId="{C90BA8FB-80EB-66A7-14C1-F7E100210EA3}"/>
          </ac:grpSpMkLst>
        </pc:grpChg>
        <pc:grpChg chg="del">
          <ac:chgData name="Robbrecht Eva" userId="92df7e69-258a-47f7-bb78-8d7a50f12c63" providerId="ADAL" clId="{9245075F-D981-424F-AECF-B6DFC11DCFFA}" dt="2024-05-02T11:41:36.999" v="600" actId="478"/>
          <ac:grpSpMkLst>
            <pc:docMk/>
            <pc:sldMk cId="763593745" sldId="492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52.329" v="1489" actId="14100"/>
          <ac:cxnSpMkLst>
            <pc:docMk/>
            <pc:sldMk cId="763593745" sldId="492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2:37.225" v="1485" actId="1076"/>
        <pc:sldMkLst>
          <pc:docMk/>
          <pc:sldMk cId="2601126641" sldId="493"/>
        </pc:sldMkLst>
        <pc:spChg chg="mod">
          <ac:chgData name="Robbrecht Eva" userId="92df7e69-258a-47f7-bb78-8d7a50f12c63" providerId="ADAL" clId="{9245075F-D981-424F-AECF-B6DFC11DCFFA}" dt="2024-05-02T09:09:36.588" v="8" actId="1076"/>
          <ac:spMkLst>
            <pc:docMk/>
            <pc:sldMk cId="2601126641" sldId="493"/>
            <ac:spMk id="6" creationId="{D37D4CD8-24A7-F091-3830-0294AE7697BF}"/>
          </ac:spMkLst>
        </pc:spChg>
        <pc:spChg chg="mod">
          <ac:chgData name="Robbrecht Eva" userId="92df7e69-258a-47f7-bb78-8d7a50f12c63" providerId="ADAL" clId="{9245075F-D981-424F-AECF-B6DFC11DCFFA}" dt="2024-05-02T11:41:43.066" v="604"/>
          <ac:spMkLst>
            <pc:docMk/>
            <pc:sldMk cId="2601126641" sldId="493"/>
            <ac:spMk id="10" creationId="{D483C1BB-A846-0A1A-05B2-E9EB79B0AA00}"/>
          </ac:spMkLst>
        </pc:spChg>
        <pc:spChg chg="mod">
          <ac:chgData name="Robbrecht Eva" userId="92df7e69-258a-47f7-bb78-8d7a50f12c63" providerId="ADAL" clId="{9245075F-D981-424F-AECF-B6DFC11DCFFA}" dt="2024-05-02T12:52:00.145" v="1481" actId="207"/>
          <ac:spMkLst>
            <pc:docMk/>
            <pc:sldMk cId="2601126641" sldId="493"/>
            <ac:spMk id="11" creationId="{C13510FB-6A96-D153-4E28-65C3DBF8B4A7}"/>
          </ac:spMkLst>
        </pc:spChg>
        <pc:spChg chg="mod">
          <ac:chgData name="Robbrecht Eva" userId="92df7e69-258a-47f7-bb78-8d7a50f12c63" providerId="ADAL" clId="{9245075F-D981-424F-AECF-B6DFC11DCFFA}" dt="2024-05-02T12:09:52.721" v="1102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Robbrecht Eva" userId="92df7e69-258a-47f7-bb78-8d7a50f12c63" providerId="ADAL" clId="{9245075F-D981-424F-AECF-B6DFC11DCFFA}" dt="2024-05-02T11:42:28.479" v="619" actId="20577"/>
          <ac:spMkLst>
            <pc:docMk/>
            <pc:sldMk cId="2601126641" sldId="493"/>
            <ac:spMk id="35" creationId="{4E0E55A9-0C70-0DBA-2E45-3DE88C183650}"/>
          </ac:spMkLst>
        </pc:spChg>
        <pc:grpChg chg="add mod">
          <ac:chgData name="Robbrecht Eva" userId="92df7e69-258a-47f7-bb78-8d7a50f12c63" providerId="ADAL" clId="{9245075F-D981-424F-AECF-B6DFC11DCFFA}" dt="2024-05-02T12:52:37.225" v="1485" actId="1076"/>
          <ac:grpSpMkLst>
            <pc:docMk/>
            <pc:sldMk cId="2601126641" sldId="493"/>
            <ac:grpSpMk id="2" creationId="{DF6CF51D-87B0-A2CA-6DB2-FF84187DFFD3}"/>
          </ac:grpSpMkLst>
        </pc:grpChg>
        <pc:grpChg chg="del">
          <ac:chgData name="Robbrecht Eva" userId="92df7e69-258a-47f7-bb78-8d7a50f12c63" providerId="ADAL" clId="{9245075F-D981-424F-AECF-B6DFC11DCFFA}" dt="2024-05-02T11:41:42.952" v="603" actId="478"/>
          <ac:grpSpMkLst>
            <pc:docMk/>
            <pc:sldMk cId="2601126641" sldId="49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37.225" v="1485" actId="1076"/>
          <ac:cxnSpMkLst>
            <pc:docMk/>
            <pc:sldMk cId="2601126641" sldId="49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7:37.289" v="1530" actId="20577"/>
        <pc:sldMkLst>
          <pc:docMk/>
          <pc:sldMk cId="3972717827" sldId="496"/>
        </pc:sldMkLst>
        <pc:spChg chg="add del mod">
          <ac:chgData name="Robbrecht Eva" userId="92df7e69-258a-47f7-bb78-8d7a50f12c63" providerId="ADAL" clId="{9245075F-D981-424F-AECF-B6DFC11DCFFA}" dt="2024-05-02T09:20:21.658" v="23" actId="478"/>
          <ac:spMkLst>
            <pc:docMk/>
            <pc:sldMk cId="3972717827" sldId="496"/>
            <ac:spMk id="6" creationId="{5370BE76-0578-6366-AD10-FFD969660150}"/>
          </ac:spMkLst>
        </pc:spChg>
        <pc:spChg chg="del">
          <ac:chgData name="Robbrecht Eva" userId="92df7e69-258a-47f7-bb78-8d7a50f12c63" providerId="ADAL" clId="{9245075F-D981-424F-AECF-B6DFC11DCFFA}" dt="2024-05-02T09:20:17.535" v="21" actId="478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Robbrecht Eva" userId="92df7e69-258a-47f7-bb78-8d7a50f12c63" providerId="ADAL" clId="{9245075F-D981-424F-AECF-B6DFC11DCFFA}" dt="2024-05-02T09:23:27.578" v="31" actId="14100"/>
          <ac:spMkLst>
            <pc:docMk/>
            <pc:sldMk cId="3972717827" sldId="496"/>
            <ac:spMk id="9" creationId="{B9D67D5C-3E62-8071-76A8-E97A97B11716}"/>
          </ac:spMkLst>
        </pc:spChg>
        <pc:spChg chg="del">
          <ac:chgData name="Robbrecht Eva" userId="92df7e69-258a-47f7-bb78-8d7a50f12c63" providerId="ADAL" clId="{9245075F-D981-424F-AECF-B6DFC11DCFFA}" dt="2024-05-02T09:20:20.100" v="22" actId="478"/>
          <ac:spMkLst>
            <pc:docMk/>
            <pc:sldMk cId="3972717827" sldId="496"/>
            <ac:spMk id="10" creationId="{DDCD0326-95DC-68D7-C8AC-DFDA2AAC1D5E}"/>
          </ac:spMkLst>
        </pc:spChg>
        <pc:spChg chg="add mod">
          <ac:chgData name="Robbrecht Eva" userId="92df7e69-258a-47f7-bb78-8d7a50f12c63" providerId="ADAL" clId="{9245075F-D981-424F-AECF-B6DFC11DCFFA}" dt="2024-05-02T12:57:37.289" v="1530" actId="20577"/>
          <ac:spMkLst>
            <pc:docMk/>
            <pc:sldMk cId="3972717827" sldId="496"/>
            <ac:spMk id="11" creationId="{8DEF344F-08FB-C07D-C7C7-6DE79C4F91B1}"/>
          </ac:spMkLst>
        </pc:spChg>
        <pc:picChg chg="add mod ord">
          <ac:chgData name="Robbrecht Eva" userId="92df7e69-258a-47f7-bb78-8d7a50f12c63" providerId="ADAL" clId="{9245075F-D981-424F-AECF-B6DFC11DCFFA}" dt="2024-05-02T09:24:00.692" v="56" actId="1076"/>
          <ac:picMkLst>
            <pc:docMk/>
            <pc:sldMk cId="3972717827" sldId="496"/>
            <ac:picMk id="8" creationId="{ECBBADC0-E5D4-2A2A-B9D6-E2CC8EB02875}"/>
          </ac:picMkLst>
        </pc:picChg>
      </pc:sldChg>
      <pc:sldChg chg="modSp mod">
        <pc:chgData name="Robbrecht Eva" userId="92df7e69-258a-47f7-bb78-8d7a50f12c63" providerId="ADAL" clId="{9245075F-D981-424F-AECF-B6DFC11DCFFA}" dt="2024-05-02T12:19:31.880" v="1322" actId="20577"/>
        <pc:sldMkLst>
          <pc:docMk/>
          <pc:sldMk cId="3427975361" sldId="503"/>
        </pc:sldMkLst>
        <pc:spChg chg="mod">
          <ac:chgData name="Robbrecht Eva" userId="92df7e69-258a-47f7-bb78-8d7a50f12c63" providerId="ADAL" clId="{9245075F-D981-424F-AECF-B6DFC11DCFFA}" dt="2024-05-02T12:19:31.880" v="1322" actId="20577"/>
          <ac:spMkLst>
            <pc:docMk/>
            <pc:sldMk cId="3427975361" sldId="503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2:18:42.159" v="1298" actId="207"/>
          <ac:spMkLst>
            <pc:docMk/>
            <pc:sldMk cId="3427975361" sldId="503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2:19:12.535" v="1313" actId="1076"/>
          <ac:grpSpMkLst>
            <pc:docMk/>
            <pc:sldMk cId="3427975361" sldId="50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19:12.535" v="1313" actId="1076"/>
          <ac:cxnSpMkLst>
            <pc:docMk/>
            <pc:sldMk cId="3427975361" sldId="50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51:14.928" v="1889" actId="14100"/>
        <pc:sldMkLst>
          <pc:docMk/>
          <pc:sldMk cId="3862289133" sldId="504"/>
        </pc:sldMkLst>
        <pc:spChg chg="mod">
          <ac:chgData name="Robbrecht Eva" userId="92df7e69-258a-47f7-bb78-8d7a50f12c63" providerId="ADAL" clId="{9245075F-D981-424F-AECF-B6DFC11DCFFA}" dt="2024-05-02T13:24:54.598" v="1680" actId="20577"/>
          <ac:spMkLst>
            <pc:docMk/>
            <pc:sldMk cId="3862289133" sldId="504"/>
            <ac:spMk id="2" creationId="{171E04F5-11EA-0698-0552-6E801F557DBB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7" creationId="{8515B861-0D2F-074C-3C7E-9837FB580B1E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9" creationId="{984CB888-94C2-E984-A9F4-0E9BF317285D}"/>
          </ac:spMkLst>
        </pc:spChg>
        <pc:spChg chg="mod">
          <ac:chgData name="Robbrecht Eva" userId="92df7e69-258a-47f7-bb78-8d7a50f12c63" providerId="ADAL" clId="{9245075F-D981-424F-AECF-B6DFC11DCFFA}" dt="2024-05-02T12:48:03.483" v="1463" actId="207"/>
          <ac:spMkLst>
            <pc:docMk/>
            <pc:sldMk cId="3862289133" sldId="504"/>
            <ac:spMk id="48" creationId="{4A7C4E4A-804B-8DA7-F576-57F521B64704}"/>
          </ac:spMkLst>
        </pc:spChg>
        <pc:grpChg chg="add mod">
          <ac:chgData name="Robbrecht Eva" userId="92df7e69-258a-47f7-bb78-8d7a50f12c63" providerId="ADAL" clId="{9245075F-D981-424F-AECF-B6DFC11DCFFA}" dt="2024-05-02T13:42:01.887" v="1767"/>
          <ac:grpSpMkLst>
            <pc:docMk/>
            <pc:sldMk cId="3862289133" sldId="504"/>
            <ac:grpSpMk id="16" creationId="{E744631B-2F23-C325-FD8D-DDBE5D706541}"/>
          </ac:grpSpMkLst>
        </pc:grpChg>
        <pc:grpChg chg="del">
          <ac:chgData name="Robbrecht Eva" userId="92df7e69-258a-47f7-bb78-8d7a50f12c63" providerId="ADAL" clId="{9245075F-D981-424F-AECF-B6DFC11DCFFA}" dt="2024-05-02T13:42:01.697" v="1766" actId="478"/>
          <ac:grpSpMkLst>
            <pc:docMk/>
            <pc:sldMk cId="3862289133" sldId="504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3:51:14.928" v="1889" actId="14100"/>
          <ac:cxnSpMkLst>
            <pc:docMk/>
            <pc:sldMk cId="3862289133" sldId="504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24:49.705" v="1677"/>
        <pc:sldMkLst>
          <pc:docMk/>
          <pc:sldMk cId="1795965685" sldId="508"/>
        </pc:sldMkLst>
        <pc:spChg chg="add del mod">
          <ac:chgData name="Robbrecht Eva" userId="92df7e69-258a-47f7-bb78-8d7a50f12c63" providerId="ADAL" clId="{9245075F-D981-424F-AECF-B6DFC11DCFFA}" dt="2024-05-02T13:24:49.705" v="1677"/>
          <ac:spMkLst>
            <pc:docMk/>
            <pc:sldMk cId="1795965685" sldId="508"/>
            <ac:spMk id="4" creationId="{7EEBCD73-CBD8-D1A0-C9C9-668B1406BA6D}"/>
          </ac:spMkLst>
        </pc:spChg>
        <pc:spChg chg="mod">
          <ac:chgData name="Robbrecht Eva" userId="92df7e69-258a-47f7-bb78-8d7a50f12c63" providerId="ADAL" clId="{9245075F-D981-424F-AECF-B6DFC11DCFFA}" dt="2024-05-02T09:17:33.237" v="18" actId="20577"/>
          <ac:spMkLst>
            <pc:docMk/>
            <pc:sldMk cId="1795965685" sldId="508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24:48.705" v="1675" actId="113"/>
          <ac:spMkLst>
            <pc:docMk/>
            <pc:sldMk cId="1795965685" sldId="508"/>
            <ac:spMk id="853" creationId="{00000000-0000-0000-0000-000000000000}"/>
          </ac:spMkLst>
        </pc:spChg>
      </pc:sldChg>
      <pc:sldChg chg="addSp delSp modSp mod">
        <pc:chgData name="Robbrecht Eva" userId="92df7e69-258a-47f7-bb78-8d7a50f12c63" providerId="ADAL" clId="{9245075F-D981-424F-AECF-B6DFC11DCFFA}" dt="2024-05-02T12:24:37.421" v="1374" actId="14100"/>
        <pc:sldMkLst>
          <pc:docMk/>
          <pc:sldMk cId="2896040933" sldId="510"/>
        </pc:sldMkLst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3" creationId="{D751C793-1342-04E5-7F7A-8F90A99EF656}"/>
          </ac:spMkLst>
        </pc:spChg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9" creationId="{E065BC25-1531-8503-50FB-6DCD564EF9FA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3" creationId="{F2782386-BBBD-C008-F57C-139D58B812EC}"/>
          </ac:spMkLst>
        </pc:spChg>
        <pc:spChg chg="add del mod">
          <ac:chgData name="Robbrecht Eva" userId="92df7e69-258a-47f7-bb78-8d7a50f12c63" providerId="ADAL" clId="{9245075F-D981-424F-AECF-B6DFC11DCFFA}" dt="2024-05-02T11:50:30.132" v="752" actId="478"/>
          <ac:spMkLst>
            <pc:docMk/>
            <pc:sldMk cId="2896040933" sldId="510"/>
            <ac:spMk id="24" creationId="{FCD9DEA9-28F4-9D3A-2B9E-285772217C9F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1:32:08.030" v="594" actId="20577"/>
          <ac:spMkLst>
            <pc:docMk/>
            <pc:sldMk cId="2896040933" sldId="510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1:51:24.772" v="776" actId="207"/>
          <ac:spMkLst>
            <pc:docMk/>
            <pc:sldMk cId="2896040933" sldId="510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2" creationId="{8305B8A7-D4AB-6B94-FE74-A3D261BE304B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7" creationId="{BD4E9367-0361-854D-1CE7-7B006F0B9499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10" creationId="{5566C77E-FD3A-DC48-1612-31A41CA03D57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0" creationId="{9A9EDCBF-7629-416C-AF78-7A98D7CC4E34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24:33.876" v="1373" actId="1076"/>
          <ac:grpSpMkLst>
            <pc:docMk/>
            <pc:sldMk cId="2896040933" sldId="510"/>
            <ac:grpSpMk id="46" creationId="{8D745295-E83B-970F-B8C4-EB31C72D872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57" creationId="{BBA57FC8-A480-BDC3-1B78-72863D7C2697}"/>
          </ac:grpSpMkLst>
        </pc:grpChg>
        <pc:grpChg chg="mod">
          <ac:chgData name="Robbrecht Eva" userId="92df7e69-258a-47f7-bb78-8d7a50f12c63" providerId="ADAL" clId="{9245075F-D981-424F-AECF-B6DFC11DCFFA}" dt="2024-05-02T12:24:31.638" v="1372" actId="1076"/>
          <ac:grpSpMkLst>
            <pc:docMk/>
            <pc:sldMk cId="2896040933" sldId="510"/>
            <ac:grpSpMk id="799" creationId="{8D63EF01-B402-C52C-D701-611564B3A07F}"/>
          </ac:grpSpMkLst>
        </pc:grp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5" creationId="{C76104D7-9508-D077-3376-CA80E5224B0F}"/>
          </ac:cxnSpMkLst>
        </pc:cxn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24:37.421" v="1374" actId="14100"/>
          <ac:cxnSpMkLst>
            <pc:docMk/>
            <pc:sldMk cId="2896040933" sldId="510"/>
            <ac:cxnSpMk id="49" creationId="{2AB814E2-AC9F-D1B1-368E-A5BA723D18B4}"/>
          </ac:cxnSpMkLst>
        </pc:cxnChg>
        <pc:cxnChg chg="mod">
          <ac:chgData name="Robbrecht Eva" userId="92df7e69-258a-47f7-bb78-8d7a50f12c63" providerId="ADAL" clId="{9245075F-D981-424F-AECF-B6DFC11DCFFA}" dt="2024-05-02T12:24:31.638" v="1372" actId="1076"/>
          <ac:cxnSpMkLst>
            <pc:docMk/>
            <pc:sldMk cId="2896040933" sldId="510"/>
            <ac:cxnSpMk id="828" creationId="{881A7E14-3CB0-C5AC-C17F-DB6268B999C9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887" creationId="{A3876A49-95D7-CF1F-50C5-2974637E0DBC}"/>
          </ac:cxnSpMkLst>
        </pc:cxnChg>
      </pc:sldChg>
      <pc:sldChg chg="add">
        <pc:chgData name="Robbrecht Eva" userId="92df7e69-258a-47f7-bb78-8d7a50f12c63" providerId="ADAL" clId="{9245075F-D981-424F-AECF-B6DFC11DCFFA}" dt="2024-05-02T09:19:33.332" v="19"/>
        <pc:sldMkLst>
          <pc:docMk/>
          <pc:sldMk cId="2039274747" sldId="511"/>
        </pc:sldMkLst>
      </pc:sldChg>
      <pc:sldChg chg="modSp add mod">
        <pc:chgData name="Robbrecht Eva" userId="92df7e69-258a-47f7-bb78-8d7a50f12c63" providerId="ADAL" clId="{9245075F-D981-424F-AECF-B6DFC11DCFFA}" dt="2024-05-02T09:33:36.585" v="77" actId="14100"/>
        <pc:sldMkLst>
          <pc:docMk/>
          <pc:sldMk cId="2595767135" sldId="512"/>
        </pc:sldMkLst>
        <pc:spChg chg="mod">
          <ac:chgData name="Robbrecht Eva" userId="92df7e69-258a-47f7-bb78-8d7a50f12c63" providerId="ADAL" clId="{9245075F-D981-424F-AECF-B6DFC11DCFFA}" dt="2024-05-02T09:33:36.585" v="77" actId="14100"/>
          <ac:spMkLst>
            <pc:docMk/>
            <pc:sldMk cId="2595767135" sldId="512"/>
            <ac:spMk id="10" creationId="{DDCD0326-95DC-68D7-C8AC-DFDA2AAC1D5E}"/>
          </ac:spMkLst>
        </pc:spChg>
      </pc:sldChg>
      <pc:sldChg chg="modSp new mod">
        <pc:chgData name="Robbrecht Eva" userId="92df7e69-258a-47f7-bb78-8d7a50f12c63" providerId="ADAL" clId="{9245075F-D981-424F-AECF-B6DFC11DCFFA}" dt="2024-05-02T09:55:28.631" v="579" actId="20577"/>
        <pc:sldMkLst>
          <pc:docMk/>
          <pc:sldMk cId="336141259" sldId="513"/>
        </pc:sldMkLst>
        <pc:spChg chg="mod">
          <ac:chgData name="Robbrecht Eva" userId="92df7e69-258a-47f7-bb78-8d7a50f12c63" providerId="ADAL" clId="{9245075F-D981-424F-AECF-B6DFC11DCFFA}" dt="2024-05-02T09:54:04.042" v="306" actId="207"/>
          <ac:spMkLst>
            <pc:docMk/>
            <pc:sldMk cId="336141259" sldId="513"/>
            <ac:spMk id="2" creationId="{3CE3D9BB-18A5-3D24-F2A3-3265050BD173}"/>
          </ac:spMkLst>
        </pc:spChg>
        <pc:spChg chg="mod">
          <ac:chgData name="Robbrecht Eva" userId="92df7e69-258a-47f7-bb78-8d7a50f12c63" providerId="ADAL" clId="{9245075F-D981-424F-AECF-B6DFC11DCFFA}" dt="2024-05-02T09:55:28.631" v="579" actId="20577"/>
          <ac:spMkLst>
            <pc:docMk/>
            <pc:sldMk cId="336141259" sldId="513"/>
            <ac:spMk id="3" creationId="{799A8EB0-C665-B10E-FF03-ABE11D2ED426}"/>
          </ac:spMkLst>
        </pc:spChg>
      </pc:sldChg>
      <pc:sldChg chg="delSp modSp add del mod ord">
        <pc:chgData name="Robbrecht Eva" userId="92df7e69-258a-47f7-bb78-8d7a50f12c63" providerId="ADAL" clId="{9245075F-D981-424F-AECF-B6DFC11DCFFA}" dt="2024-05-02T11:54:53.729" v="807" actId="47"/>
        <pc:sldMkLst>
          <pc:docMk/>
          <pc:sldMk cId="1516670111" sldId="514"/>
        </pc:sldMkLst>
        <pc:spChg chg="del">
          <ac:chgData name="Robbrecht Eva" userId="92df7e69-258a-47f7-bb78-8d7a50f12c63" providerId="ADAL" clId="{9245075F-D981-424F-AECF-B6DFC11DCFFA}" dt="2024-05-02T11:54:41.378" v="805" actId="478"/>
          <ac:spMkLst>
            <pc:docMk/>
            <pc:sldMk cId="1516670111" sldId="514"/>
            <ac:spMk id="41" creationId="{EB05E3C0-B0EF-C027-5262-739DA267A594}"/>
          </ac:spMkLst>
        </pc:spChg>
        <pc:grpChg chg="del">
          <ac:chgData name="Robbrecht Eva" userId="92df7e69-258a-47f7-bb78-8d7a50f12c63" providerId="ADAL" clId="{9245075F-D981-424F-AECF-B6DFC11DCFFA}" dt="2024-05-02T11:54:40.380" v="804" actId="478"/>
          <ac:grpSpMkLst>
            <pc:docMk/>
            <pc:sldMk cId="1516670111" sldId="514"/>
            <ac:grpSpMk id="30" creationId="{9A9EDCBF-7629-416C-AF78-7A98D7CC4E34}"/>
          </ac:grpSpMkLst>
        </pc:grpChg>
        <pc:cxnChg chg="del mod">
          <ac:chgData name="Robbrecht Eva" userId="92df7e69-258a-47f7-bb78-8d7a50f12c63" providerId="ADAL" clId="{9245075F-D981-424F-AECF-B6DFC11DCFFA}" dt="2024-05-02T11:54:43.402" v="806" actId="478"/>
          <ac:cxnSpMkLst>
            <pc:docMk/>
            <pc:sldMk cId="1516670111" sldId="514"/>
            <ac:cxnSpMk id="33" creationId="{0D501191-DB0B-7CF1-941D-C877B83734B8}"/>
          </ac:cxnSpMkLst>
        </pc:cxnChg>
      </pc:sldChg>
      <pc:sldChg chg="addSp delSp modSp add mod ord">
        <pc:chgData name="Robbrecht Eva" userId="92df7e69-258a-47f7-bb78-8d7a50f12c63" providerId="ADAL" clId="{9245075F-D981-424F-AECF-B6DFC11DCFFA}" dt="2024-05-02T12:55:22.477" v="1527" actId="20577"/>
        <pc:sldMkLst>
          <pc:docMk/>
          <pc:sldMk cId="1549731097" sldId="515"/>
        </pc:sldMkLst>
        <pc:spChg chg="add del mod">
          <ac:chgData name="Robbrecht Eva" userId="92df7e69-258a-47f7-bb78-8d7a50f12c63" providerId="ADAL" clId="{9245075F-D981-424F-AECF-B6DFC11DCFFA}" dt="2024-05-02T12:15:32.025" v="1191" actId="478"/>
          <ac:spMkLst>
            <pc:docMk/>
            <pc:sldMk cId="1549731097" sldId="515"/>
            <ac:spMk id="3" creationId="{3BCC3FA4-7BFD-425D-F232-51A1E1708613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2:11:13" v="1118" actId="20577"/>
          <ac:spMkLst>
            <pc:docMk/>
            <pc:sldMk cId="1549731097" sldId="515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2:14:12.320" v="1171" actId="20577"/>
          <ac:spMkLst>
            <pc:docMk/>
            <pc:sldMk cId="1549731097" sldId="515"/>
            <ac:spMk id="19" creationId="{E065BC25-1531-8503-50FB-6DCD564EF9FA}"/>
          </ac:spMkLst>
        </pc:spChg>
        <pc:spChg chg="del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2:11:19.370" v="1130" actId="20577"/>
          <ac:spMkLst>
            <pc:docMk/>
            <pc:sldMk cId="1549731097" sldId="515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2:14:23.006" v="1183" actId="20577"/>
          <ac:spMkLst>
            <pc:docMk/>
            <pc:sldMk cId="1549731097" sldId="515"/>
            <ac:spMk id="23" creationId="{F2782386-BBBD-C008-F57C-139D58B812EC}"/>
          </ac:spMkLst>
        </pc:spChg>
        <pc:spChg chg="del mod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2:13:37.431" v="1159" actId="1076"/>
          <ac:spMkLst>
            <pc:docMk/>
            <pc:sldMk cId="1549731097" sldId="515"/>
            <ac:spMk id="41" creationId="{EB05E3C0-B0EF-C027-5262-739DA267A594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2:15:51.740" v="1192" actId="207"/>
          <ac:spMkLst>
            <pc:docMk/>
            <pc:sldMk cId="1549731097" sldId="515"/>
            <ac:spMk id="48" creationId="{4A7C4E4A-804B-8DA7-F576-57F521B64704}"/>
          </ac:spMkLst>
        </pc:spChg>
        <pc:spChg chg="add mod">
          <ac:chgData name="Robbrecht Eva" userId="92df7e69-258a-47f7-bb78-8d7a50f12c63" providerId="ADAL" clId="{9245075F-D981-424F-AECF-B6DFC11DCFFA}" dt="2024-05-02T12:49:10.681" v="1473" actId="1076"/>
          <ac:spMkLst>
            <pc:docMk/>
            <pc:sldMk cId="1549731097" sldId="515"/>
            <ac:spMk id="60" creationId="{3D420A9E-69A1-CF26-74B1-FBE049AC8337}"/>
          </ac:spMkLst>
        </pc:spChg>
        <pc:spChg chg="add mod">
          <ac:chgData name="Robbrecht Eva" userId="92df7e69-258a-47f7-bb78-8d7a50f12c63" providerId="ADAL" clId="{9245075F-D981-424F-AECF-B6DFC11DCFFA}" dt="2024-05-02T12:55:22.477" v="1527" actId="20577"/>
          <ac:spMkLst>
            <pc:docMk/>
            <pc:sldMk cId="1549731097" sldId="515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8" creationId="{50836356-9E2B-D9DE-E670-29F268CD1EEE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9" creationId="{D95789FF-70E2-1015-EFCC-48A739B0FB98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0" creationId="{177A2D88-7FF0-9160-D461-D88272C5ED2F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2" creationId="{173BCBDB-151E-8480-91B9-8A26423A1344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3" creationId="{89D6ED7C-0C60-1FC1-1953-50585DAE8B3C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4" creationId="{8F55D41B-806E-3B60-AAF7-C13F90E9FF79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5" creationId="{A6ED9C3D-15D4-EE81-FFB1-2CB62193F1D9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1" creationId="{9A022B1C-97BD-68EC-8CD4-C444F84B46B3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2" creationId="{45E92E2C-1E26-7863-F67D-F70A695AFAC7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4" creationId="{79BB9532-6DA4-387B-30AB-13AD91B2D0CE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5" creationId="{051A4378-DD81-F92C-2942-28025C576454}"/>
          </ac:spMkLst>
        </pc:spChg>
        <pc:spChg chg="mod">
          <ac:chgData name="Robbrecht Eva" userId="92df7e69-258a-47f7-bb78-8d7a50f12c63" providerId="ADAL" clId="{9245075F-D981-424F-AECF-B6DFC11DCFFA}" dt="2024-05-02T12:29:30.288" v="1387" actId="20577"/>
          <ac:spMkLst>
            <pc:docMk/>
            <pc:sldMk cId="1549731097" sldId="515"/>
            <ac:spMk id="786" creationId="{00000000-0000-0000-0000-000000000000}"/>
          </ac:spMkLst>
        </pc:spChg>
        <pc:spChg chg="add 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7" creationId="{0653E4BF-1EC5-514E-30C6-BDA20220461D}"/>
          </ac:spMkLst>
        </pc:spChg>
        <pc:grpChg chg="del mod">
          <ac:chgData name="Robbrecht Eva" userId="92df7e69-258a-47f7-bb78-8d7a50f12c63" providerId="ADAL" clId="{9245075F-D981-424F-AECF-B6DFC11DCFFA}" dt="2024-05-02T12:16:16.489" v="1193" actId="478"/>
          <ac:grpSpMkLst>
            <pc:docMk/>
            <pc:sldMk cId="1549731097" sldId="515"/>
            <ac:grpSpMk id="2" creationId="{8305B8A7-D4AB-6B94-FE74-A3D261BE304B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2:13:34.704" v="1158" actId="1076"/>
          <ac:grpSpMkLst>
            <pc:docMk/>
            <pc:sldMk cId="1549731097" sldId="515"/>
            <ac:grpSpMk id="7" creationId="{BD4E9367-0361-854D-1CE7-7B006F0B9499}"/>
          </ac:grpSpMkLst>
        </pc:grpChg>
        <pc:grpChg chg="del">
          <ac:chgData name="Robbrecht Eva" userId="92df7e69-258a-47f7-bb78-8d7a50f12c63" providerId="ADAL" clId="{9245075F-D981-424F-AECF-B6DFC11DCFFA}" dt="2024-05-02T12:10:23.793" v="1106" actId="478"/>
          <ac:grpSpMkLst>
            <pc:docMk/>
            <pc:sldMk cId="1549731097" sldId="515"/>
            <ac:grpSpMk id="10" creationId="{5566C77E-FD3A-DC48-1612-31A41CA03D57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2:13:32.862" v="1157" actId="1076"/>
          <ac:grpSpMkLst>
            <pc:docMk/>
            <pc:sldMk cId="1549731097" sldId="51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2:10:23.090" v="1105" actId="478"/>
          <ac:grpSpMkLst>
            <pc:docMk/>
            <pc:sldMk cId="1549731097" sldId="515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48:36.025" v="1468" actId="14100"/>
          <ac:grpSpMkLst>
            <pc:docMk/>
            <pc:sldMk cId="1549731097" sldId="515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63" creationId="{53D8AFF5-5A7E-27C5-DF23-44D70B92F918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771" creationId="{E62FA3BC-966B-A6AA-75A3-528A15C499C8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0" creationId="{1A39726F-6996-037C-359B-06A755FDD931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3" creationId="{53276E65-26DF-F0DD-245B-D25D5A17EA83}"/>
          </ac:grpSpMkLst>
        </pc:grpChg>
        <pc:cxnChg chg="add del mod">
          <ac:chgData name="Robbrecht Eva" userId="92df7e69-258a-47f7-bb78-8d7a50f12c63" providerId="ADAL" clId="{9245075F-D981-424F-AECF-B6DFC11DCFFA}" dt="2024-05-02T12:15:26.376" v="1189" actId="478"/>
          <ac:cxnSpMkLst>
            <pc:docMk/>
            <pc:sldMk cId="1549731097" sldId="515"/>
            <ac:cxnSpMk id="4" creationId="{5D7F298B-648D-9D2B-4584-A599E89759C0}"/>
          </ac:cxnSpMkLst>
        </pc:cxnChg>
        <pc:cxnChg chg="mod">
          <ac:chgData name="Robbrecht Eva" userId="92df7e69-258a-47f7-bb78-8d7a50f12c63" providerId="ADAL" clId="{9245075F-D981-424F-AECF-B6DFC11DCFFA}" dt="2024-05-02T12:13:34.704" v="1158" actId="1076"/>
          <ac:cxnSpMkLst>
            <pc:docMk/>
            <pc:sldMk cId="1549731097" sldId="515"/>
            <ac:cxnSpMk id="15" creationId="{C76104D7-9508-D077-3376-CA80E5224B0F}"/>
          </ac:cxnSpMkLst>
        </pc:cxnChg>
        <pc:cxnChg chg="del mod">
          <ac:chgData name="Robbrecht Eva" userId="92df7e69-258a-47f7-bb78-8d7a50f12c63" providerId="ADAL" clId="{9245075F-D981-424F-AECF-B6DFC11DCFFA}" dt="2024-05-02T12:10:26.246" v="1108" actId="478"/>
          <ac:cxnSpMkLst>
            <pc:docMk/>
            <pc:sldMk cId="1549731097" sldId="515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2:13:32.862" v="1157" actId="1076"/>
          <ac:cxnSpMkLst>
            <pc:docMk/>
            <pc:sldMk cId="1549731097" sldId="515"/>
            <ac:cxnSpMk id="33" creationId="{0D501191-DB0B-7CF1-941D-C877B83734B8}"/>
          </ac:cxnSpMkLst>
        </pc:cxnChg>
        <pc:cxnChg chg="del mod">
          <ac:chgData name="Robbrecht Eva" userId="92df7e69-258a-47f7-bb78-8d7a50f12c63" providerId="ADAL" clId="{9245075F-D981-424F-AECF-B6DFC11DCFFA}" dt="2024-05-02T12:10:25.295" v="1107" actId="478"/>
          <ac:cxnSpMkLst>
            <pc:docMk/>
            <pc:sldMk cId="1549731097" sldId="515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48:36.025" v="1468" actId="14100"/>
          <ac:cxnSpMkLst>
            <pc:docMk/>
            <pc:sldMk cId="1549731097" sldId="515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15:27.249" v="1190" actId="478"/>
          <ac:cxnSpMkLst>
            <pc:docMk/>
            <pc:sldMk cId="1549731097" sldId="515"/>
            <ac:cxnSpMk id="51" creationId="{F3F5D11E-46BF-15F3-51B4-7D2EB8901E32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6" creationId="{59AEFDA5-352F-0279-25AB-884671B73514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7" creationId="{02AB7601-541E-834A-1709-59F9ECE6A568}"/>
          </ac:cxnSpMkLst>
        </pc:cxnChg>
        <pc:cxnChg chg="del mod">
          <ac:chgData name="Robbrecht Eva" userId="92df7e69-258a-47f7-bb78-8d7a50f12c63" providerId="ADAL" clId="{9245075F-D981-424F-AECF-B6DFC11DCFFA}" dt="2024-05-02T12:16:18.610" v="1194" actId="478"/>
          <ac:cxnSpMkLst>
            <pc:docMk/>
            <pc:sldMk cId="1549731097" sldId="515"/>
            <ac:cxnSpMk id="887" creationId="{A3876A49-95D7-CF1F-50C5-2974637E0DBC}"/>
          </ac:cxnSpMkLst>
        </pc:cxnChg>
      </pc:sldChg>
      <pc:sldChg chg="modSp add mod">
        <pc:chgData name="Robbrecht Eva" userId="92df7e69-258a-47f7-bb78-8d7a50f12c63" providerId="ADAL" clId="{9245075F-D981-424F-AECF-B6DFC11DCFFA}" dt="2024-05-02T12:04:01.066" v="939" actId="20577"/>
        <pc:sldMkLst>
          <pc:docMk/>
          <pc:sldMk cId="3119680606" sldId="516"/>
        </pc:sldMkLst>
        <pc:spChg chg="mod">
          <ac:chgData name="Robbrecht Eva" userId="92df7e69-258a-47f7-bb78-8d7a50f12c63" providerId="ADAL" clId="{9245075F-D981-424F-AECF-B6DFC11DCFFA}" dt="2024-05-02T12:03:24.808" v="904" actId="14100"/>
          <ac:spMkLst>
            <pc:docMk/>
            <pc:sldMk cId="3119680606" sldId="516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2:04:01.066" v="939" actId="20577"/>
          <ac:spMkLst>
            <pc:docMk/>
            <pc:sldMk cId="3119680606" sldId="516"/>
            <ac:spMk id="853" creationId="{00000000-0000-0000-0000-000000000000}"/>
          </ac:spMkLst>
        </pc:spChg>
      </pc:sldChg>
      <pc:sldChg chg="addSp delSp modSp add mod ord">
        <pc:chgData name="Robbrecht Eva" userId="92df7e69-258a-47f7-bb78-8d7a50f12c63" providerId="ADAL" clId="{9245075F-D981-424F-AECF-B6DFC11DCFFA}" dt="2024-05-02T15:27:48.062" v="1972"/>
        <pc:sldMkLst>
          <pc:docMk/>
          <pc:sldMk cId="3414496168" sldId="517"/>
        </pc:sldMkLst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2" creationId="{C775A678-6F49-81A5-E227-5806A24A30FD}"/>
          </ac:spMkLst>
        </pc:spChg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3" creationId="{9B821922-CCFA-23C2-4CAA-0D9DF9208FF9}"/>
          </ac:spMkLst>
        </pc:spChg>
        <pc:spChg chg="mod">
          <ac:chgData name="Robbrecht Eva" userId="92df7e69-258a-47f7-bb78-8d7a50f12c63" providerId="ADAL" clId="{9245075F-D981-424F-AECF-B6DFC11DCFFA}" dt="2024-05-02T12:47:29.132" v="1462" actId="20577"/>
          <ac:spMkLst>
            <pc:docMk/>
            <pc:sldMk cId="3414496168" sldId="517"/>
            <ac:spMk id="786" creationId="{00000000-0000-0000-0000-000000000000}"/>
          </ac:spMkLst>
        </pc:spChg>
        <pc:grpChg chg="del">
          <ac:chgData name="Robbrecht Eva" userId="92df7e69-258a-47f7-bb78-8d7a50f12c63" providerId="ADAL" clId="{9245075F-D981-424F-AECF-B6DFC11DCFFA}" dt="2024-05-02T12:42:58.136" v="1416" actId="478"/>
          <ac:grpSpMkLst>
            <pc:docMk/>
            <pc:sldMk cId="3414496168" sldId="517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5:27:48.062" v="1972"/>
          <ac:grpSpMkLst>
            <pc:docMk/>
            <pc:sldMk cId="3414496168" sldId="517"/>
            <ac:grpSpMk id="61" creationId="{EB41BF9E-22D6-C94D-223C-78D1AF144C48}"/>
          </ac:grpSpMkLst>
        </pc:grpChg>
        <pc:cxnChg chg="add del mod">
          <ac:chgData name="Robbrecht Eva" userId="92df7e69-258a-47f7-bb78-8d7a50f12c63" providerId="ADAL" clId="{9245075F-D981-424F-AECF-B6DFC11DCFFA}" dt="2024-05-02T12:44:54.699" v="1428" actId="478"/>
          <ac:cxnSpMkLst>
            <pc:docMk/>
            <pc:sldMk cId="3414496168" sldId="517"/>
            <ac:cxnSpMk id="24" creationId="{7638FD0B-4E28-5228-2B00-2EB5558F06D6}"/>
          </ac:cxnSpMkLst>
        </pc:cxnChg>
        <pc:cxnChg chg="add del mod">
          <ac:chgData name="Robbrecht Eva" userId="92df7e69-258a-47f7-bb78-8d7a50f12c63" providerId="ADAL" clId="{9245075F-D981-424F-AECF-B6DFC11DCFFA}" dt="2024-05-02T12:45:47.596" v="1435" actId="478"/>
          <ac:cxnSpMkLst>
            <pc:docMk/>
            <pc:sldMk cId="3414496168" sldId="517"/>
            <ac:cxnSpMk id="29" creationId="{CA84EBDC-0D66-74DA-E36C-2B9FEA5D96EA}"/>
          </ac:cxnSpMkLst>
        </pc:cxnChg>
        <pc:cxnChg chg="add mod">
          <ac:chgData name="Robbrecht Eva" userId="92df7e69-258a-47f7-bb78-8d7a50f12c63" providerId="ADAL" clId="{9245075F-D981-424F-AECF-B6DFC11DCFFA}" dt="2024-05-02T12:47:00.937" v="1446" actId="14100"/>
          <ac:cxnSpMkLst>
            <pc:docMk/>
            <pc:sldMk cId="3414496168" sldId="517"/>
            <ac:cxnSpMk id="44" creationId="{7F65F656-C476-A92C-F923-21EDB5FC4B42}"/>
          </ac:cxnSpMkLst>
        </pc:cxnChg>
        <pc:cxnChg chg="add del mod">
          <ac:chgData name="Robbrecht Eva" userId="92df7e69-258a-47f7-bb78-8d7a50f12c63" providerId="ADAL" clId="{9245075F-D981-424F-AECF-B6DFC11DCFFA}" dt="2024-05-02T12:44:08.018" v="1422" actId="14100"/>
          <ac:cxnSpMkLst>
            <pc:docMk/>
            <pc:sldMk cId="3414496168" sldId="517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46:25.972" v="1440" actId="478"/>
          <ac:cxnSpMkLst>
            <pc:docMk/>
            <pc:sldMk cId="3414496168" sldId="517"/>
            <ac:cxnSpMk id="51" creationId="{24D68CA8-EFBD-EFD1-DFA3-A9AF634F2A42}"/>
          </ac:cxnSpMkLst>
        </pc:cxnChg>
        <pc:cxnChg chg="add mod">
          <ac:chgData name="Robbrecht Eva" userId="92df7e69-258a-47f7-bb78-8d7a50f12c63" providerId="ADAL" clId="{9245075F-D981-424F-AECF-B6DFC11DCFFA}" dt="2024-05-02T15:27:48.062" v="1972"/>
          <ac:cxnSpMkLst>
            <pc:docMk/>
            <pc:sldMk cId="3414496168" sldId="517"/>
            <ac:cxnSpMk id="60" creationId="{49824BD1-BDA6-9ADC-4144-AB5EF0CFB13D}"/>
          </ac:cxnSpMkLst>
        </pc:cxnChg>
      </pc:sldChg>
      <pc:sldChg chg="add del">
        <pc:chgData name="Robbrecht Eva" userId="92df7e69-258a-47f7-bb78-8d7a50f12c63" providerId="ADAL" clId="{9245075F-D981-424F-AECF-B6DFC11DCFFA}" dt="2024-05-02T12:42:49.188" v="1415" actId="47"/>
        <pc:sldMkLst>
          <pc:docMk/>
          <pc:sldMk cId="1885632106" sldId="518"/>
        </pc:sldMkLst>
      </pc:sldChg>
      <pc:sldChg chg="addSp delSp modSp add mod">
        <pc:chgData name="Robbrecht Eva" userId="92df7e69-258a-47f7-bb78-8d7a50f12c63" providerId="ADAL" clId="{9245075F-D981-424F-AECF-B6DFC11DCFFA}" dt="2024-05-02T12:55:20.464" v="1524"/>
        <pc:sldMkLst>
          <pc:docMk/>
          <pc:sldMk cId="1720626800" sldId="519"/>
        </pc:sldMkLst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3" creationId="{50842606-C520-3829-C3B2-294B72C2C9EF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4" creationId="{2D45FC5F-F0EA-A83F-F458-669A71266DC2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5" creationId="{7F11BA04-0E89-4F0C-E677-932C6E4E6F6C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0" creationId="{522509F2-B4AF-1326-19E6-8B15644755F5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1" creationId="{EEC34128-996B-7C47-01C0-AFD1F3FBF576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2" creationId="{46983D68-79F8-2FE4-FEB5-8A3621202DDF}"/>
          </ac:spMkLst>
        </pc:spChg>
        <pc:spChg chg="add mod">
          <ac:chgData name="Robbrecht Eva" userId="92df7e69-258a-47f7-bb78-8d7a50f12c63" providerId="ADAL" clId="{9245075F-D981-424F-AECF-B6DFC11DCFFA}" dt="2024-05-02T12:42:45.362" v="1414" actId="1076"/>
          <ac:spMkLst>
            <pc:docMk/>
            <pc:sldMk cId="1720626800" sldId="519"/>
            <ac:spMk id="17" creationId="{330551F8-EE4F-88C9-21A7-51C8734C6DF1}"/>
          </ac:spMkLst>
        </pc:spChg>
        <pc:spChg chg="mod">
          <ac:chgData name="Robbrecht Eva" userId="92df7e69-258a-47f7-bb78-8d7a50f12c63" providerId="ADAL" clId="{9245075F-D981-424F-AECF-B6DFC11DCFFA}" dt="2024-05-02T12:49:00.569" v="1472" actId="1076"/>
          <ac:spMkLst>
            <pc:docMk/>
            <pc:sldMk cId="1720626800" sldId="519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2:55:20.464" v="1524"/>
          <ac:spMkLst>
            <pc:docMk/>
            <pc:sldMk cId="1720626800" sldId="519"/>
            <ac:spMk id="61" creationId="{F5E12CD4-9FBB-61C6-833F-95412463B4AB}"/>
          </ac:spMkLst>
        </pc:s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2" creationId="{D2D2991A-25BD-2EDE-2C32-ECC0BD029AF1}"/>
          </ac:grpSpMkLst>
        </pc:gr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6" creationId="{7E2F9ACA-D8B5-1F4B-04E9-7F3AD4571ACC}"/>
          </ac:grpSpMkLst>
        </pc:grpChg>
        <pc:grpChg chg="del">
          <ac:chgData name="Robbrecht Eva" userId="92df7e69-258a-47f7-bb78-8d7a50f12c63" providerId="ADAL" clId="{9245075F-D981-424F-AECF-B6DFC11DCFFA}" dt="2024-05-02T12:30:50.392" v="1390" actId="478"/>
          <ac:grpSpMkLst>
            <pc:docMk/>
            <pc:sldMk cId="1720626800" sldId="519"/>
            <ac:grpSpMk id="46" creationId="{8D745295-E83B-970F-B8C4-EB31C72D872E}"/>
          </ac:grpSpMkLst>
        </pc:grp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4" creationId="{CC9CBB17-9D10-172A-3A77-E9E5FC88C6AE}"/>
          </ac:cxnSpMkLst>
        </pc:cxn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6" creationId="{4DEF51A3-FD92-5253-E654-5C1071EC618E}"/>
          </ac:cxnSpMkLst>
        </pc:cxnChg>
        <pc:cxnChg chg="del mod">
          <ac:chgData name="Robbrecht Eva" userId="92df7e69-258a-47f7-bb78-8d7a50f12c63" providerId="ADAL" clId="{9245075F-D981-424F-AECF-B6DFC11DCFFA}" dt="2024-05-02T12:30:52.278" v="1391" actId="478"/>
          <ac:cxnSpMkLst>
            <pc:docMk/>
            <pc:sldMk cId="1720626800" sldId="519"/>
            <ac:cxnSpMk id="49" creationId="{2AB814E2-AC9F-D1B1-368E-A5BA723D18B4}"/>
          </ac:cxnSpMkLst>
        </pc:cxnChg>
      </pc:sldChg>
      <pc:sldChg chg="addSp modSp new mod">
        <pc:chgData name="Robbrecht Eva" userId="92df7e69-258a-47f7-bb78-8d7a50f12c63" providerId="ADAL" clId="{9245075F-D981-424F-AECF-B6DFC11DCFFA}" dt="2024-05-02T13:26:23.207" v="1685" actId="12"/>
        <pc:sldMkLst>
          <pc:docMk/>
          <pc:sldMk cId="2687685807" sldId="520"/>
        </pc:sldMkLst>
        <pc:spChg chg="mod">
          <ac:chgData name="Robbrecht Eva" userId="92df7e69-258a-47f7-bb78-8d7a50f12c63" providerId="ADAL" clId="{9245075F-D981-424F-AECF-B6DFC11DCFFA}" dt="2024-05-02T13:00:46.955" v="1646" actId="20577"/>
          <ac:spMkLst>
            <pc:docMk/>
            <pc:sldMk cId="2687685807" sldId="520"/>
            <ac:spMk id="2" creationId="{F0AE46D0-8D6A-099E-2D58-AB13AC98E579}"/>
          </ac:spMkLst>
        </pc:spChg>
        <pc:spChg chg="mod">
          <ac:chgData name="Robbrecht Eva" userId="92df7e69-258a-47f7-bb78-8d7a50f12c63" providerId="ADAL" clId="{9245075F-D981-424F-AECF-B6DFC11DCFFA}" dt="2024-05-02T13:26:23.207" v="1685" actId="12"/>
          <ac:spMkLst>
            <pc:docMk/>
            <pc:sldMk cId="2687685807" sldId="520"/>
            <ac:spMk id="3" creationId="{5E84539B-B2B1-0EDC-3A0D-CB4644B28DB4}"/>
          </ac:spMkLst>
        </pc:spChg>
        <pc:picChg chg="add mod">
          <ac:chgData name="Robbrecht Eva" userId="92df7e69-258a-47f7-bb78-8d7a50f12c63" providerId="ADAL" clId="{9245075F-D981-424F-AECF-B6DFC11DCFFA}" dt="2024-05-02T12:58:07.960" v="1545" actId="1076"/>
          <ac:picMkLst>
            <pc:docMk/>
            <pc:sldMk cId="2687685807" sldId="520"/>
            <ac:picMk id="1026" creationId="{5E553EDD-D1AF-ACE9-3FC5-425751D74D9D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38:27.686" v="1755"/>
        <pc:sldMkLst>
          <pc:docMk/>
          <pc:sldMk cId="3643483483" sldId="521"/>
        </pc:sldMkLst>
        <pc:spChg chg="mod ord">
          <ac:chgData name="Robbrecht Eva" userId="92df7e69-258a-47f7-bb78-8d7a50f12c63" providerId="ADAL" clId="{9245075F-D981-424F-AECF-B6DFC11DCFFA}" dt="2024-05-02T13:00:33.776" v="1620" actId="166"/>
          <ac:spMkLst>
            <pc:docMk/>
            <pc:sldMk cId="3643483483" sldId="521"/>
            <ac:spMk id="2" creationId="{2F82E76C-668D-111A-5B47-555EED650FF9}"/>
          </ac:spMkLst>
        </pc:spChg>
        <pc:spChg chg="mod">
          <ac:chgData name="Robbrecht Eva" userId="92df7e69-258a-47f7-bb78-8d7a50f12c63" providerId="ADAL" clId="{9245075F-D981-424F-AECF-B6DFC11DCFFA}" dt="2024-05-02T13:00:25.538" v="1610" actId="12"/>
          <ac:spMkLst>
            <pc:docMk/>
            <pc:sldMk cId="3643483483" sldId="521"/>
            <ac:spMk id="3" creationId="{099253F0-D35B-B0CB-8D06-CC9FDB3D3BFC}"/>
          </ac:spMkLst>
        </pc:spChg>
        <pc:picChg chg="add mod">
          <ac:chgData name="Robbrecht Eva" userId="92df7e69-258a-47f7-bb78-8d7a50f12c63" providerId="ADAL" clId="{9245075F-D981-424F-AECF-B6DFC11DCFFA}" dt="2024-05-02T13:00:12.214" v="1605" actId="1076"/>
          <ac:picMkLst>
            <pc:docMk/>
            <pc:sldMk cId="3643483483" sldId="521"/>
            <ac:picMk id="2050" creationId="{A9A2AD19-D274-22E2-49F5-BBE6A9F00E5F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25:17.479" v="1684"/>
        <pc:sldMkLst>
          <pc:docMk/>
          <pc:sldMk cId="3308373541" sldId="522"/>
        </pc:sldMkLst>
        <pc:picChg chg="add mod">
          <ac:chgData name="Robbrecht Eva" userId="92df7e69-258a-47f7-bb78-8d7a50f12c63" providerId="ADAL" clId="{9245075F-D981-424F-AECF-B6DFC11DCFFA}" dt="2024-05-02T13:09:27.790" v="1667" actId="1076"/>
          <ac:picMkLst>
            <pc:docMk/>
            <pc:sldMk cId="3308373541" sldId="522"/>
            <ac:picMk id="5" creationId="{F9A4821A-5253-9E93-6E66-8D966E1356A6}"/>
          </ac:picMkLst>
        </pc:picChg>
      </pc:sldChg>
      <pc:sldChg chg="modSp add mod ord">
        <pc:chgData name="Robbrecht Eva" userId="92df7e69-258a-47f7-bb78-8d7a50f12c63" providerId="ADAL" clId="{9245075F-D981-424F-AECF-B6DFC11DCFFA}" dt="2024-05-02T13:25:14.496" v="1682"/>
        <pc:sldMkLst>
          <pc:docMk/>
          <pc:sldMk cId="3860459801" sldId="523"/>
        </pc:sldMkLst>
        <pc:spChg chg="mod">
          <ac:chgData name="Robbrecht Eva" userId="92df7e69-258a-47f7-bb78-8d7a50f12c63" providerId="ADAL" clId="{9245075F-D981-424F-AECF-B6DFC11DCFFA}" dt="2024-05-02T13:06:53.266" v="1651" actId="20577"/>
          <ac:spMkLst>
            <pc:docMk/>
            <pc:sldMk cId="3860459801" sldId="523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07:57.056" v="1665" actId="113"/>
          <ac:spMkLst>
            <pc:docMk/>
            <pc:sldMk cId="3860459801" sldId="523"/>
            <ac:spMk id="853" creationId="{00000000-0000-0000-0000-000000000000}"/>
          </ac:spMkLst>
        </pc:spChg>
      </pc:sldChg>
      <pc:sldChg chg="addSp modSp new mod ord">
        <pc:chgData name="Robbrecht Eva" userId="92df7e69-258a-47f7-bb78-8d7a50f12c63" providerId="ADAL" clId="{9245075F-D981-424F-AECF-B6DFC11DCFFA}" dt="2024-05-06T09:13:37.253" v="2140"/>
        <pc:sldMkLst>
          <pc:docMk/>
          <pc:sldMk cId="3058240701" sldId="528"/>
        </pc:sldMkLst>
        <pc:spChg chg="mod ord">
          <ac:chgData name="Robbrecht Eva" userId="92df7e69-258a-47f7-bb78-8d7a50f12c63" providerId="ADAL" clId="{9245075F-D981-424F-AECF-B6DFC11DCFFA}" dt="2024-05-02T13:30:58.788" v="1700" actId="166"/>
          <ac:spMkLst>
            <pc:docMk/>
            <pc:sldMk cId="3058240701" sldId="528"/>
            <ac:spMk id="2" creationId="{3DFBE7F0-04AD-5F98-C119-FBA8EEA3F671}"/>
          </ac:spMkLst>
        </pc:spChg>
        <pc:spChg chg="mod">
          <ac:chgData name="Robbrecht Eva" userId="92df7e69-258a-47f7-bb78-8d7a50f12c63" providerId="ADAL" clId="{9245075F-D981-424F-AECF-B6DFC11DCFFA}" dt="2024-05-02T13:38:35.485" v="1763" actId="20577"/>
          <ac:spMkLst>
            <pc:docMk/>
            <pc:sldMk cId="3058240701" sldId="528"/>
            <ac:spMk id="3" creationId="{46195A17-A35B-9489-6C6F-8D61EC27305B}"/>
          </ac:spMkLst>
        </pc:spChg>
        <pc:picChg chg="add mod">
          <ac:chgData name="Robbrecht Eva" userId="92df7e69-258a-47f7-bb78-8d7a50f12c63" providerId="ADAL" clId="{9245075F-D981-424F-AECF-B6DFC11DCFFA}" dt="2024-05-02T13:30:51.379" v="1690" actId="1076"/>
          <ac:picMkLst>
            <pc:docMk/>
            <pc:sldMk cId="3058240701" sldId="528"/>
            <ac:picMk id="3074" creationId="{EF7621AA-F67C-8D85-0077-5C22C96F194A}"/>
          </ac:picMkLst>
        </pc:picChg>
      </pc:sldChg>
      <pc:sldChg chg="addSp modSp new mod modNotes">
        <pc:chgData name="Robbrecht Eva" userId="92df7e69-258a-47f7-bb78-8d7a50f12c63" providerId="ADAL" clId="{9245075F-D981-424F-AECF-B6DFC11DCFFA}" dt="2024-05-02T13:50:25.648" v="1888" actId="1076"/>
        <pc:sldMkLst>
          <pc:docMk/>
          <pc:sldMk cId="3138933876" sldId="529"/>
        </pc:sldMkLst>
        <pc:spChg chg="mod ord">
          <ac:chgData name="Robbrecht Eva" userId="92df7e69-258a-47f7-bb78-8d7a50f12c63" providerId="ADAL" clId="{9245075F-D981-424F-AECF-B6DFC11DCFFA}" dt="2024-05-02T13:48:29.610" v="1835" actId="166"/>
          <ac:spMkLst>
            <pc:docMk/>
            <pc:sldMk cId="3138933876" sldId="529"/>
            <ac:spMk id="2" creationId="{736A6B70-D391-967A-4CA8-AE3F051476E5}"/>
          </ac:spMkLst>
        </pc:spChg>
        <pc:spChg chg="mod ord">
          <ac:chgData name="Robbrecht Eva" userId="92df7e69-258a-47f7-bb78-8d7a50f12c63" providerId="ADAL" clId="{9245075F-D981-424F-AECF-B6DFC11DCFFA}" dt="2024-05-02T13:50:25.648" v="1888" actId="1076"/>
          <ac:spMkLst>
            <pc:docMk/>
            <pc:sldMk cId="3138933876" sldId="529"/>
            <ac:spMk id="3" creationId="{FCBB0B36-A6FB-29B9-FB5C-CB451C883DC9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4" creationId="{073546B0-4382-68E1-B29D-5548A10BFD93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5" creationId="{30E65584-1137-076A-8F67-E67E5C910A67}"/>
          </ac:spMkLst>
        </pc:spChg>
        <pc:picChg chg="add mod">
          <ac:chgData name="Robbrecht Eva" userId="92df7e69-258a-47f7-bb78-8d7a50f12c63" providerId="ADAL" clId="{9245075F-D981-424F-AECF-B6DFC11DCFFA}" dt="2024-05-02T13:49:16.752" v="1881" actId="732"/>
          <ac:picMkLst>
            <pc:docMk/>
            <pc:sldMk cId="3138933876" sldId="529"/>
            <ac:picMk id="4098" creationId="{3355E97F-0E09-7E60-6A55-011977595FF3}"/>
          </ac:picMkLst>
        </pc:picChg>
        <pc:cxnChg chg="add mod">
          <ac:chgData name="Robbrecht Eva" userId="92df7e69-258a-47f7-bb78-8d7a50f12c63" providerId="ADAL" clId="{9245075F-D981-424F-AECF-B6DFC11DCFFA}" dt="2024-05-02T13:50:14.217" v="1887" actId="14100"/>
          <ac:cxnSpMkLst>
            <pc:docMk/>
            <pc:sldMk cId="3138933876" sldId="529"/>
            <ac:cxnSpMk id="7" creationId="{0157555F-8BC0-71CF-88B1-8FCBA0EAC77A}"/>
          </ac:cxnSpMkLst>
        </pc:cxnChg>
      </pc:sldChg>
      <pc:sldChg chg="addSp modSp add mod ord">
        <pc:chgData name="Robbrecht Eva" userId="92df7e69-258a-47f7-bb78-8d7a50f12c63" providerId="ADAL" clId="{9245075F-D981-424F-AECF-B6DFC11DCFFA}" dt="2024-05-02T13:54:00.453" v="1971" actId="20577"/>
        <pc:sldMkLst>
          <pc:docMk/>
          <pc:sldMk cId="1132862001" sldId="530"/>
        </pc:sldMkLst>
        <pc:spChg chg="add mod">
          <ac:chgData name="Robbrecht Eva" userId="92df7e69-258a-47f7-bb78-8d7a50f12c63" providerId="ADAL" clId="{9245075F-D981-424F-AECF-B6DFC11DCFFA}" dt="2024-05-02T13:53:39.339" v="1938" actId="767"/>
          <ac:spMkLst>
            <pc:docMk/>
            <pc:sldMk cId="1132862001" sldId="530"/>
            <ac:spMk id="2" creationId="{60062ED0-A74F-5EC0-3793-C000408D33BA}"/>
          </ac:spMkLst>
        </pc:spChg>
        <pc:spChg chg="mod">
          <ac:chgData name="Robbrecht Eva" userId="92df7e69-258a-47f7-bb78-8d7a50f12c63" providerId="ADAL" clId="{9245075F-D981-424F-AECF-B6DFC11DCFFA}" dt="2024-05-02T13:53:26.960" v="1936" actId="1076"/>
          <ac:spMkLst>
            <pc:docMk/>
            <pc:sldMk cId="1132862001" sldId="530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3:54:00.453" v="1971" actId="20577"/>
          <ac:spMkLst>
            <pc:docMk/>
            <pc:sldMk cId="1132862001" sldId="530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3:53:02.194" v="1907" actId="20577"/>
          <ac:spMkLst>
            <pc:docMk/>
            <pc:sldMk cId="1132862001" sldId="530"/>
            <ac:spMk id="786" creationId="{00000000-0000-0000-0000-000000000000}"/>
          </ac:spMkLst>
        </pc:spChg>
      </pc:sldChg>
      <pc:sldChg chg="addSp modSp new mod">
        <pc:chgData name="Robbrecht Eva" userId="92df7e69-258a-47f7-bb78-8d7a50f12c63" providerId="ADAL" clId="{9245075F-D981-424F-AECF-B6DFC11DCFFA}" dt="2024-05-02T15:42:29.252" v="2138" actId="14100"/>
        <pc:sldMkLst>
          <pc:docMk/>
          <pc:sldMk cId="3217994518" sldId="531"/>
        </pc:sldMkLst>
        <pc:spChg chg="mod">
          <ac:chgData name="Robbrecht Eva" userId="92df7e69-258a-47f7-bb78-8d7a50f12c63" providerId="ADAL" clId="{9245075F-D981-424F-AECF-B6DFC11DCFFA}" dt="2024-05-02T15:40:59.201" v="2112" actId="20577"/>
          <ac:spMkLst>
            <pc:docMk/>
            <pc:sldMk cId="3217994518" sldId="531"/>
            <ac:spMk id="2" creationId="{8A4BA10E-7A1A-9F12-ECC6-A7C4AD825699}"/>
          </ac:spMkLst>
        </pc:spChg>
        <pc:spChg chg="mod">
          <ac:chgData name="Robbrecht Eva" userId="92df7e69-258a-47f7-bb78-8d7a50f12c63" providerId="ADAL" clId="{9245075F-D981-424F-AECF-B6DFC11DCFFA}" dt="2024-05-02T15:41:49.795" v="2135" actId="20577"/>
          <ac:spMkLst>
            <pc:docMk/>
            <pc:sldMk cId="3217994518" sldId="531"/>
            <ac:spMk id="3" creationId="{12116C79-9009-20B4-9221-5CE9CB28C1DD}"/>
          </ac:spMkLst>
        </pc:spChg>
        <pc:spChg chg="add mod">
          <ac:chgData name="Robbrecht Eva" userId="92df7e69-258a-47f7-bb78-8d7a50f12c63" providerId="ADAL" clId="{9245075F-D981-424F-AECF-B6DFC11DCFFA}" dt="2024-05-02T15:42:29.252" v="2138" actId="14100"/>
          <ac:spMkLst>
            <pc:docMk/>
            <pc:sldMk cId="3217994518" sldId="531"/>
            <ac:spMk id="5" creationId="{9364A85D-EA8B-9FBF-1E79-5DF6CC434C5D}"/>
          </ac:spMkLst>
        </pc:spChg>
        <pc:picChg chg="add mod ord modCrop">
          <ac:chgData name="Robbrecht Eva" userId="92df7e69-258a-47f7-bb78-8d7a50f12c63" providerId="ADAL" clId="{9245075F-D981-424F-AECF-B6DFC11DCFFA}" dt="2024-05-02T15:42:26.486" v="2137" actId="14100"/>
          <ac:picMkLst>
            <pc:docMk/>
            <pc:sldMk cId="3217994518" sldId="531"/>
            <ac:picMk id="4" creationId="{5483E1C9-F223-6B0E-BE3F-0B87505B2254}"/>
          </ac:picMkLst>
        </pc:picChg>
        <pc:picChg chg="add mod ord modCrop">
          <ac:chgData name="Robbrecht Eva" userId="92df7e69-258a-47f7-bb78-8d7a50f12c63" providerId="ADAL" clId="{9245075F-D981-424F-AECF-B6DFC11DCFFA}" dt="2024-05-02T15:39:43.279" v="2086" actId="1036"/>
          <ac:picMkLst>
            <pc:docMk/>
            <pc:sldMk cId="3217994518" sldId="531"/>
            <ac:picMk id="6" creationId="{FFDC59E3-D5A2-5A51-440A-D554A632A6E0}"/>
          </ac:picMkLst>
        </pc:picChg>
      </pc:sldChg>
    </pc:docChg>
  </pc:docChgLst>
</pc:chgInfo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EE56B1-BBCE-4835-A421-9233BD4140DD}" authorId="{DC925E0C-629D-2D14-9F1F-A5C5F4EBFD33}" created="2024-04-26T15:44:45.069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1B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94D272-4C92-408E-85EB-829D63B7D2EA}" authorId="{84C79597-C94D-BB78-1E58-35537474800E}" created="2024-04-25T13:24:05.7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441"/>
      <ac:picMk id="4" creationId="{00000000-0000-0000-0000-000000000000}"/>
    </ac:deMkLst>
    <p188:replyLst>
      <p188:reply id="{776CE232-E2E7-4A0C-8468-DF47E5DE3096}" authorId="{84C79597-C94D-BB78-1E58-35537474800E}" created="2024-05-14T18:06:49.727">
        <p188:txBody>
          <a:bodyPr/>
          <a:lstStyle/>
          <a:p>
            <a:r>
              <a:rPr lang="en-US"/>
              <a:t>SAREF::WaterMeter​
Plaats &amp; Zones​
Aftakkingspunt​
Observaties overzicht​
Resultaattijd​</a:t>
            </a:r>
          </a:p>
        </p188:txBody>
      </p188:reply>
    </p188:replyLst>
    <p188:txBody>
      <a:bodyPr/>
      <a:lstStyle/>
      <a:p>
        <a:r>
          <a:rPr lang="en-GB"/>
          <a:t>Mural</a:t>
        </a:r>
      </a:p>
    </p188:txBody>
  </p188:cm>
</p188:cmLst>
</file>

<file path=ppt/comments/modernComment_1CE_DA161B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3D7E01-9D24-4F92-830E-95913EF3C47D}" authorId="{84C79597-C94D-BB78-1E58-35537474800E}" created="2024-05-14T18:04:58.8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58881888" sldId="462"/>
      <ac:grpSpMk id="10" creationId="{F58C49BC-6772-FFB5-FBED-E9D2E187B042}"/>
    </ac:deMkLst>
    <p188:txBody>
      <a:bodyPr/>
      <a:lstStyle/>
      <a:p>
        <a:r>
          <a:rPr lang="en-US"/>
          <a:t>aan te passen</a:t>
        </a:r>
      </a:p>
    </p188:txBody>
  </p188:cm>
</p188:cmLst>
</file>

<file path=ppt/comments/modernComment_1CF_99DF5F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178E38-A6CA-405D-9F17-43E6892D66CA}" authorId="{84C79597-C94D-BB78-1E58-35537474800E}" created="2024-05-14T18:11:51.140">
    <pc:sldMkLst xmlns:pc="http://schemas.microsoft.com/office/powerpoint/2013/main/command">
      <pc:docMk/>
      <pc:sldMk cId="2581553088" sldId="463"/>
    </pc:sldMkLst>
    <p188:txBody>
      <a:bodyPr/>
      <a:lstStyle/>
      <a:p>
        <a:r>
          <a:rPr lang="en-US"/>
          <a:t>nog aan te passen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/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/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/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/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/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/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/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/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>
        <a:solidFill>
          <a:schemeClr val="accent1"/>
        </a:solidFill>
      </dgm:spPr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0" i="0"/>
            <a:t>SAREF::</a:t>
          </a:r>
          <a:r>
            <a:rPr lang="en-US" b="0" i="0" err="1"/>
            <a:t>WaterMeter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 </a:t>
          </a:r>
          <a:r>
            <a:rPr lang="en-US" b="0" i="0" err="1">
              <a:latin typeface="Arial"/>
            </a:rPr>
            <a:t>overzicht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Meterzone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err="1"/>
            <a:t>Aansluiting</a:t>
          </a:r>
          <a:endParaRPr lang="en-US" b="0" i="0">
            <a:latin typeface="Arial"/>
          </a:endParaRPr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8830D1F0-29ED-43FA-BC05-FB2EFBFFBF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Machine Learning</a:t>
          </a:r>
        </a:p>
      </dgm:t>
    </dgm:pt>
    <dgm:pt modelId="{0E522057-442B-428E-B738-6758D6663498}" type="parTrans" cxnId="{BF3EE611-41D8-4495-A727-2762CCC2A16A}">
      <dgm:prSet/>
      <dgm:spPr/>
      <dgm:t>
        <a:bodyPr/>
        <a:lstStyle/>
        <a:p>
          <a:endParaRPr lang="en-GB"/>
        </a:p>
      </dgm:t>
    </dgm:pt>
    <dgm:pt modelId="{EE68F6DD-93E4-4E8E-A591-3CFF4A292C66}" type="sibTrans" cxnId="{BF3EE611-41D8-4495-A727-2762CCC2A16A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A844949F-260B-43E8-8967-49C02EADD786}" type="pres">
      <dgm:prSet presAssocID="{6FF622AA-7CF2-4AC2-A640-A449A641D4F7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5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5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5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5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3" presStyleCnt="5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3" presStyleCnt="5">
        <dgm:presLayoutVars>
          <dgm:chMax val="0"/>
          <dgm:chPref val="0"/>
        </dgm:presLayoutVars>
      </dgm:prSet>
      <dgm:spPr/>
    </dgm:pt>
    <dgm:pt modelId="{7B4D3979-2C5B-455B-88C8-F8911C368788}" type="pres">
      <dgm:prSet presAssocID="{409ADDC0-7386-49AB-868C-B51EA4F92429}" presName="sibTrans" presStyleCnt="0"/>
      <dgm:spPr/>
    </dgm:pt>
    <dgm:pt modelId="{89EE7349-1374-48CD-8806-EEF63FAFABF2}" type="pres">
      <dgm:prSet presAssocID="{8830D1F0-29ED-43FA-BC05-FB2EFBFFBF5B}" presName="compNode" presStyleCnt="0"/>
      <dgm:spPr/>
    </dgm:pt>
    <dgm:pt modelId="{559BC001-F758-459C-BCC9-DF25D3AF597E}" type="pres">
      <dgm:prSet presAssocID="{8830D1F0-29ED-43FA-BC05-FB2EFBFFBF5B}" presName="bgRect" presStyleLbl="bgShp" presStyleIdx="4" presStyleCnt="5"/>
      <dgm:spPr>
        <a:solidFill>
          <a:schemeClr val="accent1">
            <a:lumMod val="20000"/>
            <a:lumOff val="80000"/>
          </a:schemeClr>
        </a:solidFill>
      </dgm:spPr>
    </dgm:pt>
    <dgm:pt modelId="{8FACC926-D009-4DD1-94CC-DA4024ACC1AE}" type="pres">
      <dgm:prSet presAssocID="{8830D1F0-29ED-43FA-BC05-FB2EFBFFBF5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C1D0E05-7C55-4DAB-BA16-98B522319C5C}" type="pres">
      <dgm:prSet presAssocID="{8830D1F0-29ED-43FA-BC05-FB2EFBFFBF5B}" presName="spaceRect" presStyleCnt="0"/>
      <dgm:spPr/>
    </dgm:pt>
    <dgm:pt modelId="{43EB514A-C4E1-4D29-8EFD-553A732A5B3F}" type="pres">
      <dgm:prSet presAssocID="{8830D1F0-29ED-43FA-BC05-FB2EFBFFBF5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F3EE611-41D8-4495-A727-2762CCC2A16A}" srcId="{E6BD3720-ED5F-49BC-9DFF-581A65640B22}" destId="{8830D1F0-29ED-43FA-BC05-FB2EFBFFBF5B}" srcOrd="4" destOrd="0" parTransId="{0E522057-442B-428E-B738-6758D6663498}" sibTransId="{EE68F6DD-93E4-4E8E-A591-3CFF4A292C66}"/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A26D2060-9D12-4F14-888C-9E589794F5E4}" type="presOf" srcId="{8830D1F0-29ED-43FA-BC05-FB2EFBFFBF5B}" destId="{43EB514A-C4E1-4D29-8EFD-553A732A5B3F}" srcOrd="0" destOrd="0" presId="urn:microsoft.com/office/officeart/2018/2/layout/IconVerticalSolidList"/>
    <dgm:cxn modelId="{B2315D4F-9CBA-4B0C-AB1D-0CA2D0E1E875}" type="presOf" srcId="{169EE0EE-D099-449A-BB1E-7B40403B63CA}" destId="{BCC915F1-10F9-49D3-9982-3453139D5230}" srcOrd="0" destOrd="0" presId="urn:microsoft.com/office/officeart/2018/2/layout/IconVerticalSolidList"/>
    <dgm:cxn modelId="{2EC48A83-14CC-4DAD-873F-412E9F4C6BBC}" type="presOf" srcId="{8823E1FE-6F58-4E96-871A-95881A849519}" destId="{BF964C24-C349-42D4-8BA7-2C3346C78B9A}" srcOrd="0" destOrd="0" presId="urn:microsoft.com/office/officeart/2018/2/layout/IconVerticalSolidList"/>
    <dgm:cxn modelId="{06332690-E690-4F2E-B709-F73C9FBDE172}" type="presOf" srcId="{B0C65BF7-A159-41AC-9107-66D8BB89A2E4}" destId="{8811813A-EB3E-4E47-AD07-C18322C1DCA8}" srcOrd="0" destOrd="0" presId="urn:microsoft.com/office/officeart/2018/2/layout/IconVerticalSolidList"/>
    <dgm:cxn modelId="{EA7D0F92-8FEA-4DD1-9005-99DFB86FB486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3" destOrd="0" parTransId="{133A45E3-5912-4FB3-9ECC-7C41D3C3B3D7}" sibTransId="{409ADDC0-7386-49AB-868C-B51EA4F92429}"/>
    <dgm:cxn modelId="{AF79EED4-974E-400A-9306-C78056DCF24B}" type="presParOf" srcId="{2475F1C0-9CBD-4C5E-8DA9-C146D7189537}" destId="{33AD4C0B-E6CF-44C5-A15B-41829645FBD3}" srcOrd="0" destOrd="0" presId="urn:microsoft.com/office/officeart/2018/2/layout/IconVerticalSolidList"/>
    <dgm:cxn modelId="{B7B3F426-7DBD-4D2D-96EE-C4B811555BC2}" type="presParOf" srcId="{33AD4C0B-E6CF-44C5-A15B-41829645FBD3}" destId="{5C038266-08CC-464A-9361-BA31DF04E0BA}" srcOrd="0" destOrd="0" presId="urn:microsoft.com/office/officeart/2018/2/layout/IconVerticalSolidList"/>
    <dgm:cxn modelId="{A0DCD2A4-D900-4D90-B9D7-F2247F556272}" type="presParOf" srcId="{33AD4C0B-E6CF-44C5-A15B-41829645FBD3}" destId="{B40AA2D1-02AD-40AD-814C-3AFE0E485709}" srcOrd="1" destOrd="0" presId="urn:microsoft.com/office/officeart/2018/2/layout/IconVerticalSolidList"/>
    <dgm:cxn modelId="{D56B8526-CFA1-4606-B8C8-890BCA5553C8}" type="presParOf" srcId="{33AD4C0B-E6CF-44C5-A15B-41829645FBD3}" destId="{CE35DE52-540D-47F4-8289-86F787EA9950}" srcOrd="2" destOrd="0" presId="urn:microsoft.com/office/officeart/2018/2/layout/IconVerticalSolidList"/>
    <dgm:cxn modelId="{BC55EE25-D7F6-46D5-8218-E1DB2DD2DE0C}" type="presParOf" srcId="{33AD4C0B-E6CF-44C5-A15B-41829645FBD3}" destId="{9A399D86-F63B-4240-A447-02BAD082DC9D}" srcOrd="3" destOrd="0" presId="urn:microsoft.com/office/officeart/2018/2/layout/IconVerticalSolidList"/>
    <dgm:cxn modelId="{F181C5C8-EDB6-4904-8D7A-7F87D8FF6C64}" type="presParOf" srcId="{2475F1C0-9CBD-4C5E-8DA9-C146D7189537}" destId="{A844949F-260B-43E8-8967-49C02EADD786}" srcOrd="1" destOrd="0" presId="urn:microsoft.com/office/officeart/2018/2/layout/IconVerticalSolidList"/>
    <dgm:cxn modelId="{8CCD0159-36A4-49CE-9E57-EFC0CF607B23}" type="presParOf" srcId="{2475F1C0-9CBD-4C5E-8DA9-C146D7189537}" destId="{351AF3E7-7FD8-43BE-8160-4ADDB671411A}" srcOrd="2" destOrd="0" presId="urn:microsoft.com/office/officeart/2018/2/layout/IconVerticalSolidList"/>
    <dgm:cxn modelId="{60F17A47-687E-4A02-9738-2EF61093FD57}" type="presParOf" srcId="{351AF3E7-7FD8-43BE-8160-4ADDB671411A}" destId="{C6F7FC59-83EE-4FDB-AB28-B4BCD7BF8F44}" srcOrd="0" destOrd="0" presId="urn:microsoft.com/office/officeart/2018/2/layout/IconVerticalSolidList"/>
    <dgm:cxn modelId="{63D3D862-0817-44F2-984E-9E86F590586E}" type="presParOf" srcId="{351AF3E7-7FD8-43BE-8160-4ADDB671411A}" destId="{C7227844-6386-4AC9-BB64-D84AAB30125E}" srcOrd="1" destOrd="0" presId="urn:microsoft.com/office/officeart/2018/2/layout/IconVerticalSolidList"/>
    <dgm:cxn modelId="{D6C1233C-2C8C-44FE-B341-F162745CD339}" type="presParOf" srcId="{351AF3E7-7FD8-43BE-8160-4ADDB671411A}" destId="{9704C228-8E4F-4E21-8AC8-7B606DE4975E}" srcOrd="2" destOrd="0" presId="urn:microsoft.com/office/officeart/2018/2/layout/IconVerticalSolidList"/>
    <dgm:cxn modelId="{67926E62-6155-4CA5-AB53-D2EB14F09D47}" type="presParOf" srcId="{351AF3E7-7FD8-43BE-8160-4ADDB671411A}" destId="{BF964C24-C349-42D4-8BA7-2C3346C78B9A}" srcOrd="3" destOrd="0" presId="urn:microsoft.com/office/officeart/2018/2/layout/IconVerticalSolidList"/>
    <dgm:cxn modelId="{5840E571-9BAD-4761-8DBF-0383DEF45153}" type="presParOf" srcId="{2475F1C0-9CBD-4C5E-8DA9-C146D7189537}" destId="{536E9540-CB40-4625-BC09-899C9516A74F}" srcOrd="3" destOrd="0" presId="urn:microsoft.com/office/officeart/2018/2/layout/IconVerticalSolidList"/>
    <dgm:cxn modelId="{702C6442-BAE9-4908-ACA1-14293FA41E79}" type="presParOf" srcId="{2475F1C0-9CBD-4C5E-8DA9-C146D7189537}" destId="{6B17698A-336B-4B4A-9D08-455AF8A6A18D}" srcOrd="4" destOrd="0" presId="urn:microsoft.com/office/officeart/2018/2/layout/IconVerticalSolidList"/>
    <dgm:cxn modelId="{9019ED2F-15DE-4C9D-B0B3-59D0FA835DD2}" type="presParOf" srcId="{6B17698A-336B-4B4A-9D08-455AF8A6A18D}" destId="{515A0F80-3B35-4AFC-852C-B5E5690929BE}" srcOrd="0" destOrd="0" presId="urn:microsoft.com/office/officeart/2018/2/layout/IconVerticalSolidList"/>
    <dgm:cxn modelId="{8F0FB839-7030-4020-B922-9EBF12D27AB0}" type="presParOf" srcId="{6B17698A-336B-4B4A-9D08-455AF8A6A18D}" destId="{DE19D142-6129-42AB-A988-1D64973DD3D6}" srcOrd="1" destOrd="0" presId="urn:microsoft.com/office/officeart/2018/2/layout/IconVerticalSolidList"/>
    <dgm:cxn modelId="{3FC5A3C7-C44D-4E5F-96EB-FB853EF57BE8}" type="presParOf" srcId="{6B17698A-336B-4B4A-9D08-455AF8A6A18D}" destId="{BCD61EE9-E9F5-4D3C-B5B8-EF446F9D3F99}" srcOrd="2" destOrd="0" presId="urn:microsoft.com/office/officeart/2018/2/layout/IconVerticalSolidList"/>
    <dgm:cxn modelId="{26625807-1692-480E-8C60-A8FD9ACB515A}" type="presParOf" srcId="{6B17698A-336B-4B4A-9D08-455AF8A6A18D}" destId="{BCC915F1-10F9-49D3-9982-3453139D5230}" srcOrd="3" destOrd="0" presId="urn:microsoft.com/office/officeart/2018/2/layout/IconVerticalSolidList"/>
    <dgm:cxn modelId="{5AE4C2B0-9D1C-485F-A337-14C48E20147A}" type="presParOf" srcId="{2475F1C0-9CBD-4C5E-8DA9-C146D7189537}" destId="{DE125B8D-3F08-4B51-8741-CFD015064FE0}" srcOrd="5" destOrd="0" presId="urn:microsoft.com/office/officeart/2018/2/layout/IconVerticalSolidList"/>
    <dgm:cxn modelId="{C948F6E4-D9FB-4A7F-A667-A1D37A884DB3}" type="presParOf" srcId="{2475F1C0-9CBD-4C5E-8DA9-C146D7189537}" destId="{5F8D058E-8D94-4949-B287-D63E21B6421E}" srcOrd="6" destOrd="0" presId="urn:microsoft.com/office/officeart/2018/2/layout/IconVerticalSolidList"/>
    <dgm:cxn modelId="{3D25F33D-5C7D-4E9B-83F8-DA770E757CB9}" type="presParOf" srcId="{5F8D058E-8D94-4949-B287-D63E21B6421E}" destId="{5046AFFE-D3C1-4A33-BF9D-B839D52E2856}" srcOrd="0" destOrd="0" presId="urn:microsoft.com/office/officeart/2018/2/layout/IconVerticalSolidList"/>
    <dgm:cxn modelId="{08B90054-38B4-4204-B4DB-09FFD0311A4C}" type="presParOf" srcId="{5F8D058E-8D94-4949-B287-D63E21B6421E}" destId="{3F925015-1EDB-405B-8B3F-FD92004DF554}" srcOrd="1" destOrd="0" presId="urn:microsoft.com/office/officeart/2018/2/layout/IconVerticalSolidList"/>
    <dgm:cxn modelId="{B13D130D-655C-4066-9FE3-1CB573ED70C3}" type="presParOf" srcId="{5F8D058E-8D94-4949-B287-D63E21B6421E}" destId="{63174A20-CB0E-4B79-AB1D-442D5F96B120}" srcOrd="2" destOrd="0" presId="urn:microsoft.com/office/officeart/2018/2/layout/IconVerticalSolidList"/>
    <dgm:cxn modelId="{4FC915F6-58E3-4FC6-8ECB-5B7A75D43180}" type="presParOf" srcId="{5F8D058E-8D94-4949-B287-D63E21B6421E}" destId="{8811813A-EB3E-4E47-AD07-C18322C1DCA8}" srcOrd="3" destOrd="0" presId="urn:microsoft.com/office/officeart/2018/2/layout/IconVerticalSolidList"/>
    <dgm:cxn modelId="{CF0EEEA6-DDFF-44A4-8ADD-C55DE3D3C48E}" type="presParOf" srcId="{2475F1C0-9CBD-4C5E-8DA9-C146D7189537}" destId="{7B4D3979-2C5B-455B-88C8-F8911C368788}" srcOrd="7" destOrd="0" presId="urn:microsoft.com/office/officeart/2018/2/layout/IconVerticalSolidList"/>
    <dgm:cxn modelId="{A749FC32-7D5E-4123-8953-98BABB3C4CAF}" type="presParOf" srcId="{2475F1C0-9CBD-4C5E-8DA9-C146D7189537}" destId="{89EE7349-1374-48CD-8806-EEF63FAFABF2}" srcOrd="8" destOrd="0" presId="urn:microsoft.com/office/officeart/2018/2/layout/IconVerticalSolidList"/>
    <dgm:cxn modelId="{157E477A-088D-4BE8-A894-CA1EE2AA6C66}" type="presParOf" srcId="{89EE7349-1374-48CD-8806-EEF63FAFABF2}" destId="{559BC001-F758-459C-BCC9-DF25D3AF597E}" srcOrd="0" destOrd="0" presId="urn:microsoft.com/office/officeart/2018/2/layout/IconVerticalSolidList"/>
    <dgm:cxn modelId="{FE4D0789-2F52-45C4-9071-8F9987D2BC41}" type="presParOf" srcId="{89EE7349-1374-48CD-8806-EEF63FAFABF2}" destId="{8FACC926-D009-4DD1-94CC-DA4024ACC1AE}" srcOrd="1" destOrd="0" presId="urn:microsoft.com/office/officeart/2018/2/layout/IconVerticalSolidList"/>
    <dgm:cxn modelId="{C296A0DC-0BD8-4744-AA81-A7567D78C355}" type="presParOf" srcId="{89EE7349-1374-48CD-8806-EEF63FAFABF2}" destId="{EC1D0E05-7C55-4DAB-BA16-98B522319C5C}" srcOrd="2" destOrd="0" presId="urn:microsoft.com/office/officeart/2018/2/layout/IconVerticalSolidList"/>
    <dgm:cxn modelId="{3640817A-DAAC-4BEA-B323-C09B28F71FB2}" type="presParOf" srcId="{89EE7349-1374-48CD-8806-EEF63FAFABF2}" destId="{43EB514A-C4E1-4D29-8EFD-553A732A5B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2753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177403" y="134706"/>
          <a:ext cx="322551" cy="3225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677358" y="2753"/>
          <a:ext cx="8076116" cy="58645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SAREF::</a:t>
          </a:r>
          <a:r>
            <a:rPr lang="en-US" sz="1900" b="0" i="0" kern="1200" err="1"/>
            <a:t>WaterMeter</a:t>
          </a:r>
          <a:endParaRPr lang="en-US" sz="1900" kern="1200"/>
        </a:p>
      </dsp:txBody>
      <dsp:txXfrm>
        <a:off x="677358" y="2753"/>
        <a:ext cx="8076116" cy="586457"/>
      </dsp:txXfrm>
    </dsp:sp>
    <dsp:sp modelId="{C6F7FC59-83EE-4FDB-AB28-B4BCD7BF8F44}">
      <dsp:nvSpPr>
        <dsp:cNvPr id="0" name=""/>
        <dsp:cNvSpPr/>
      </dsp:nvSpPr>
      <dsp:spPr>
        <a:xfrm>
          <a:off x="0" y="735824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177403" y="867777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677358" y="735824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Aansluiting</a:t>
          </a:r>
          <a:endParaRPr lang="en-US" sz="1900" b="0" i="0" kern="1200">
            <a:latin typeface="Arial"/>
          </a:endParaRPr>
        </a:p>
      </dsp:txBody>
      <dsp:txXfrm>
        <a:off x="677358" y="735824"/>
        <a:ext cx="8076116" cy="586457"/>
      </dsp:txXfrm>
    </dsp:sp>
    <dsp:sp modelId="{515A0F80-3B35-4AFC-852C-B5E5690929BE}">
      <dsp:nvSpPr>
        <dsp:cNvPr id="0" name=""/>
        <dsp:cNvSpPr/>
      </dsp:nvSpPr>
      <dsp:spPr>
        <a:xfrm>
          <a:off x="0" y="1468896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177403" y="1600849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677358" y="1468896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/>
            <a:t>Meterzone</a:t>
          </a:r>
          <a:endParaRPr lang="en-US" sz="1900" b="0" i="0" kern="1200">
            <a:latin typeface="Arial"/>
          </a:endParaRPr>
        </a:p>
      </dsp:txBody>
      <dsp:txXfrm>
        <a:off x="677358" y="1468896"/>
        <a:ext cx="8076116" cy="586457"/>
      </dsp:txXfrm>
    </dsp:sp>
    <dsp:sp modelId="{5046AFFE-D3C1-4A33-BF9D-B839D52E2856}">
      <dsp:nvSpPr>
        <dsp:cNvPr id="0" name=""/>
        <dsp:cNvSpPr/>
      </dsp:nvSpPr>
      <dsp:spPr>
        <a:xfrm>
          <a:off x="0" y="2201967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177403" y="2333920"/>
          <a:ext cx="322551" cy="322551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677358" y="2201967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err="1">
              <a:latin typeface="Arial"/>
            </a:rPr>
            <a:t>Observaties</a:t>
          </a:r>
          <a:r>
            <a:rPr lang="en-US" sz="1900" b="0" i="0" kern="1200">
              <a:latin typeface="Arial"/>
            </a:rPr>
            <a:t> </a:t>
          </a:r>
          <a:r>
            <a:rPr lang="en-US" sz="1900" b="0" i="0" kern="1200" err="1">
              <a:latin typeface="Arial"/>
            </a:rPr>
            <a:t>overzicht</a:t>
          </a:r>
          <a:endParaRPr lang="en-US" sz="1900" b="0" i="0" kern="1200">
            <a:latin typeface="Arial"/>
          </a:endParaRPr>
        </a:p>
      </dsp:txBody>
      <dsp:txXfrm>
        <a:off x="677358" y="2201967"/>
        <a:ext cx="8076116" cy="586457"/>
      </dsp:txXfrm>
    </dsp:sp>
    <dsp:sp modelId="{559BC001-F758-459C-BCC9-DF25D3AF597E}">
      <dsp:nvSpPr>
        <dsp:cNvPr id="0" name=""/>
        <dsp:cNvSpPr/>
      </dsp:nvSpPr>
      <dsp:spPr>
        <a:xfrm>
          <a:off x="0" y="2935039"/>
          <a:ext cx="8753475" cy="58645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C926-D009-4DD1-94CC-DA4024ACC1AE}">
      <dsp:nvSpPr>
        <dsp:cNvPr id="0" name=""/>
        <dsp:cNvSpPr/>
      </dsp:nvSpPr>
      <dsp:spPr>
        <a:xfrm>
          <a:off x="177403" y="3066992"/>
          <a:ext cx="322551" cy="3225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514A-C4E1-4D29-8EFD-553A732A5B3F}">
      <dsp:nvSpPr>
        <dsp:cNvPr id="0" name=""/>
        <dsp:cNvSpPr/>
      </dsp:nvSpPr>
      <dsp:spPr>
        <a:xfrm>
          <a:off x="677358" y="2935039"/>
          <a:ext cx="8076116" cy="586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67" tIns="62067" rIns="62067" bIns="6206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Arial"/>
            </a:rPr>
            <a:t>Machine Learning</a:t>
          </a:r>
        </a:p>
      </dsp:txBody>
      <dsp:txXfrm>
        <a:off x="677358" y="2935039"/>
        <a:ext cx="8076116" cy="586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7c39b9eb6b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4" name="Google Shape;584;g17c39b9eb6b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5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ee090956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80" name="Google Shape;780;g11ee090956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cb0aa4885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46" name="Google Shape;446;g1bcb0aa4885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cb0aa4885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1bcb0aa4885_1_4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Icons made by Freepik from </a:t>
            </a:r>
            <a:r>
              <a:rPr lang="nl-BE" u="sng">
                <a:solidFill>
                  <a:schemeClr val="hlink"/>
                </a:solidFill>
                <a:hlinkClick r:id="rId3"/>
              </a:rPr>
              <a:t>www.flaticon.com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ba70e22c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754" name="Google Shape;754;gfba70e22c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b11f535ed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2" name="Google Shape;762;g1b11f535ed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49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067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10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https://app.mural.co/t/beadvtc7549/m/beadvtc7549/1715932728852/fbe1d3a4fd733fc504fc260f4b307fdfc09d2a7c?sender=ud88bbb832d0c6de97dd59190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29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5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https://app.mural.co/t/beadvtc7549/m/beadvtc7549/1715932728852/fbe1d3a4fd733fc504fc260f4b307fdfc09d2a7c?sender=ud88bbb832d0c6de97dd59190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4434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085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902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64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https://app.mural.co/t/beadvtc7549/m/beadvtc7549/1715932728852/fbe1d3a4fd733fc504fc260f4b307fdfc09d2a7c?sender=ud88bbb832d0c6de97dd59190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49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185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en-US" err="1"/>
              <a:t>Statistische</a:t>
            </a:r>
            <a:r>
              <a:rPr lang="en-US"/>
              <a:t> </a:t>
            </a:r>
            <a:r>
              <a:rPr lang="en-US" err="1"/>
              <a:t>observaties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uitgesplitst</a:t>
            </a:r>
            <a:r>
              <a:rPr lang="en-US"/>
              <a:t>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https://app.mural.co/t/beadvtc7549/m/beadvtc7549/1715932728852/fbe1d3a4fd733fc504fc260f4b307fdfc09d2a7c?sender=ud88bbb832d0c6de97dd59190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6247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40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48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https://app.mural.co/t/beadvtc7549/m/beadvtc7549/1715932728852/fbe1d3a4fd733fc504fc260f4b307fdfc09d2a7c?sender=ud88bbb832d0c6de97dd59190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41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3" name="Google Shape;35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048" name="Google Shape;10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429d96f9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429d96f9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https://app.mural.co/t/beadvtc7549/m/beadvtc7549/1715932728852/fbe1d3a4fd733fc504fc260f4b307fdfc09d2a7c?sender=ud88bbb832d0c6de97dd59190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6b00870f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27" name="Google Shape;427;g286b00870f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84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b00870f9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286b00870f9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734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21/05/2024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ussentitel + Foto links">
  <p:cSld name="Titel + Tussentitel + Foto links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d683b01e2_0_1050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ad683b01e2_0_1050"/>
          <p:cNvSpPr>
            <a:spLocks noGrp="1"/>
          </p:cNvSpPr>
          <p:nvPr>
            <p:ph type="pic" idx="2"/>
          </p:nvPr>
        </p:nvSpPr>
        <p:spPr>
          <a:xfrm>
            <a:off x="457200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2ad683b01e2_0_1050"/>
          <p:cNvSpPr txBox="1">
            <a:spLocks noGrp="1"/>
          </p:cNvSpPr>
          <p:nvPr>
            <p:ph type="body" idx="1"/>
          </p:nvPr>
        </p:nvSpPr>
        <p:spPr>
          <a:xfrm>
            <a:off x="627458" y="276226"/>
            <a:ext cx="36801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500"/>
              <a:buFont typeface="Arial"/>
              <a:buChar char="•"/>
              <a:defRPr sz="1500" cap="none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2ad683b01e2_0_1050"/>
          <p:cNvSpPr txBox="1">
            <a:spLocks noGrp="1"/>
          </p:cNvSpPr>
          <p:nvPr>
            <p:ph type="title"/>
          </p:nvPr>
        </p:nvSpPr>
        <p:spPr>
          <a:xfrm>
            <a:off x="627458" y="552261"/>
            <a:ext cx="3680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27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ad683b01e2_0_1050"/>
          <p:cNvSpPr txBox="1">
            <a:spLocks noGrp="1"/>
          </p:cNvSpPr>
          <p:nvPr>
            <p:ph type="ftr" idx="11"/>
          </p:nvPr>
        </p:nvSpPr>
        <p:spPr>
          <a:xfrm>
            <a:off x="629838" y="4758739"/>
            <a:ext cx="362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ad683b01e2_0_1050"/>
          <p:cNvSpPr txBox="1">
            <a:spLocks noGrp="1"/>
          </p:cNvSpPr>
          <p:nvPr>
            <p:ph type="sldNum" idx="12"/>
          </p:nvPr>
        </p:nvSpPr>
        <p:spPr>
          <a:xfrm>
            <a:off x="7885506" y="4758739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 b="1" i="0" u="none" strike="noStrike" cap="none">
              <a:solidFill>
                <a:srgbClr val="3C3D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42743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1" r:id="rId3"/>
    <p:sldLayoutId id="2147483722" r:id="rId4"/>
    <p:sldLayoutId id="2147483723" r:id="rId5"/>
    <p:sldLayoutId id="2147483724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13" r:id="rId12"/>
    <p:sldLayoutId id="2147483714" r:id="rId13"/>
    <p:sldLayoutId id="2147483715" r:id="rId14"/>
    <p:sldLayoutId id="2147483725" r:id="rId15"/>
    <p:sldLayoutId id="2147483664" r:id="rId16"/>
    <p:sldLayoutId id="2147483665" r:id="rId17"/>
    <p:sldLayoutId id="2147483710" r:id="rId18"/>
    <p:sldLayoutId id="2147483711" r:id="rId19"/>
    <p:sldLayoutId id="214748373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F_99DF5FC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hyperlink" Target="https://test.data.vlaanderen.be/doc/applicatieprofiel/DigitaleWatermet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emiceu.github.io/MLDCAT-AP/releases/2.0.0/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aanderen.be/digitaal-vlaanderen/agenda/evenementen/oslo-digitale-watermeter/thematische-werkgroep-4-oslo-digitale-watermet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9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app.mural.co/t/beadvtc7549/m/beadvtc7549/1701126770446/22d0ac80517a692c97a0c755c0985abfa545e869?sender=ue9933922f73b776a33f43670" TargetMode="Externa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digitaal.vlaanderen@kb.vlaanderen.b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Informatievlaanderen/OSLOthema-DigitaleWatermeter" TargetMode="External"/><Relationship Id="rId5" Type="http://schemas.openxmlformats.org/officeDocument/2006/relationships/image" Target="../media/image65.png"/><Relationship Id="rId4" Type="http://schemas.openxmlformats.org/officeDocument/2006/relationships/hyperlink" Target="mailto:william.verbeeck@vlaanderen.b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CE_DA161B6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catching running water">
            <a:extLst>
              <a:ext uri="{FF2B5EF4-FFF2-40B4-BE49-F238E27FC236}">
                <a16:creationId xmlns:a16="http://schemas.microsoft.com/office/drawing/2014/main" id="{F4EFCB69-1E76-614F-C79E-78DBDECB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38" y="-6477"/>
            <a:ext cx="7743780" cy="5143500"/>
          </a:xfrm>
          <a:prstGeom prst="rect">
            <a:avLst/>
          </a:prstGeom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b="1" err="1">
                <a:solidFill>
                  <a:schemeClr val="dk1"/>
                </a:solidFill>
              </a:rPr>
              <a:t>Digitale</a:t>
            </a:r>
            <a:r>
              <a:rPr lang="en-GB" sz="3200" b="1">
                <a:solidFill>
                  <a:schemeClr val="dk1"/>
                </a:solidFill>
              </a:rPr>
              <a:t> </a:t>
            </a:r>
            <a:r>
              <a:rPr lang="en-GB" sz="3200" b="1" err="1">
                <a:solidFill>
                  <a:schemeClr val="dk1"/>
                </a:solidFill>
              </a:rPr>
              <a:t>Watermeter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8343"/>
              </a:lnSpc>
              <a:buSzPct val="108107"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>
                <a:solidFill>
                  <a:schemeClr val="dk1"/>
                </a:solidFill>
              </a:rPr>
              <a:t> 3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92400" y="3109297"/>
            <a:ext cx="4487224" cy="16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600" b="0" i="0" u="none" strike="noStrike" cap="none">
                <a:latin typeface="Arial"/>
                <a:ea typeface="Arial"/>
                <a:cs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600" err="1"/>
              <a:t>Dinsdag</a:t>
            </a:r>
            <a:r>
              <a:rPr lang="en-GB" sz="1600"/>
              <a:t> 21 </a:t>
            </a:r>
            <a:r>
              <a:rPr lang="en-GB" sz="1600" err="1"/>
              <a:t>mei</a:t>
            </a:r>
            <a:r>
              <a:rPr lang="en-GB" sz="1600"/>
              <a:t> 2024</a:t>
            </a:r>
          </a:p>
          <a:p>
            <a:pPr>
              <a:buSzPts val="1400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meeting</a:t>
            </a:r>
            <a:endParaRPr lang="en-GB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SzPts val="1400"/>
            </a:pPr>
            <a:endParaRPr lang="en-GB" sz="1600"/>
          </a:p>
          <a:p>
            <a:pPr>
              <a:buSzPts val="1400"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sz="1600" b="1"/>
              <a:t>09:05</a:t>
            </a:r>
            <a:endParaRPr lang="en-GB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7c39b9eb6b_2_10"/>
          <p:cNvSpPr txBox="1"/>
          <p:nvPr/>
        </p:nvSpPr>
        <p:spPr>
          <a:xfrm>
            <a:off x="628650" y="273850"/>
            <a:ext cx="85839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3100"/>
              <a:buNone/>
              <a:defRPr sz="3100" b="1"/>
            </a:lvl1pPr>
          </a:lstStyle>
          <a:p>
            <a:r>
              <a:rPr lang="en-GB"/>
              <a:t>Feedback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EEE08-7770-49D6-4993-251AD4BB6245}"/>
              </a:ext>
            </a:extLst>
          </p:cNvPr>
          <p:cNvSpPr txBox="1"/>
          <p:nvPr/>
        </p:nvSpPr>
        <p:spPr>
          <a:xfrm>
            <a:off x="1714730" y="1009989"/>
            <a:ext cx="5712215" cy="366254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nl-BE" b="1"/>
              <a:t>Observaties</a:t>
            </a:r>
          </a:p>
          <a:p>
            <a:endParaRPr lang="nl-BE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Wat is observatieprocedure? Zelf te bepalen/definiëren</a:t>
            </a:r>
            <a:endParaRPr lang="nl-BE" sz="12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Indien niets gemeten wordt, hoeft er niks doorgestuurd te worden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Resultaattijd VS. Fenomeentijd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SAREF model bekijken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200">
              <a:cs typeface="Arial"/>
            </a:endParaRPr>
          </a:p>
          <a:p>
            <a:r>
              <a:rPr lang="nl-BE" sz="1200" b="1">
                <a:cs typeface="Arial"/>
              </a:rPr>
              <a:t>Plaats &amp; Zones</a:t>
            </a:r>
            <a:endParaRPr lang="nl-BE" sz="1200">
              <a:cs typeface="Arial"/>
            </a:endParaRPr>
          </a:p>
          <a:p>
            <a:endParaRPr lang="nl-BE" sz="1200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Onder plaats geaggregeerde zone definiëren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Drempelwaarden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>
                <a:cs typeface="Arial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200">
              <a:cs typeface="Arial"/>
            </a:endParaRPr>
          </a:p>
          <a:p>
            <a:r>
              <a:rPr lang="nl-BE" sz="1200" b="1">
                <a:cs typeface="Arial"/>
              </a:rPr>
              <a:t>Meter</a:t>
            </a:r>
            <a:br>
              <a:rPr lang="nl-BE" sz="1200" b="1">
                <a:cs typeface="Arial"/>
              </a:rPr>
            </a:br>
            <a:endParaRPr lang="nl-BE" sz="1200" b="1">
              <a:cs typeface="Arial"/>
            </a:endParaRPr>
          </a:p>
          <a:p>
            <a:pPr marL="171450" indent="-171450">
              <a:buChar char="•"/>
            </a:pPr>
            <a:r>
              <a:rPr lang="nl-BE" sz="1200">
                <a:cs typeface="Arial"/>
              </a:rPr>
              <a:t>SAREF model bekijken</a:t>
            </a:r>
            <a:endParaRPr lang="nl-BE" sz="1200" b="1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nl-BE" sz="1200">
                <a:cs typeface="Arial"/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5530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ee090956d_0_385"/>
          <p:cNvSpPr txBox="1"/>
          <p:nvPr/>
        </p:nvSpPr>
        <p:spPr>
          <a:xfrm>
            <a:off x="628650" y="456588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3000"/>
              <a:buNone/>
              <a:defRPr sz="3200" b="1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5"/>
                  </a:ext>
                </a:extLst>
              </a:defRPr>
            </a:lvl1pPr>
          </a:lstStyle>
          <a:p>
            <a:r>
              <a:rPr lang="nl-BE" noProof="1"/>
              <a:t>Use</a:t>
            </a:r>
            <a:r>
              <a:rPr lang="nl-BE"/>
              <a:t> cases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F3F8F5E-A776-E4E8-865C-9FAFC3D04674}"/>
              </a:ext>
            </a:extLst>
          </p:cNvPr>
          <p:cNvSpPr txBox="1">
            <a:spLocks/>
          </p:cNvSpPr>
          <p:nvPr/>
        </p:nvSpPr>
        <p:spPr>
          <a:xfrm>
            <a:off x="1345785" y="1376292"/>
            <a:ext cx="7302500" cy="3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 droogtecommissie kan ik granulaire (gemeente) voorspellingen in watervraag </a:t>
            </a:r>
            <a:br>
              <a:rPr lang="nl-BE" sz="1400">
                <a:latin typeface="Arial"/>
                <a:cs typeface="Arial"/>
              </a:rPr>
            </a:br>
            <a:r>
              <a:rPr lang="nl-BE" sz="1400">
                <a:latin typeface="Arial"/>
                <a:cs typeface="Arial"/>
              </a:rPr>
              <a:t>combineren met reeds beschikbare informatie over waternood zodat gebiedsgerichte communicatie kan gebeuren en daaraan gekoppelde maatregelen kunnen genomen worden. </a:t>
            </a:r>
            <a:br>
              <a:rPr lang="nl-BE" sz="1400">
                <a:latin typeface="Arial"/>
                <a:cs typeface="Arial"/>
              </a:rPr>
            </a:br>
            <a:endParaRPr lang="nl-BE" sz="1400">
              <a:latin typeface="Arial"/>
              <a:cs typeface="Arial"/>
            </a:endParaRPr>
          </a:p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 lokaal bestuur kan ik waterschaarste inschatten op wijk- of straatniveau zodat ik mijn inwoners bewust kan maken van het waterschaarste risico en ze voorzichtiger om kunnen springen met hun waterverbruik.</a:t>
            </a:r>
            <a:br>
              <a:rPr lang="nl-BE" sz="1400">
                <a:latin typeface="Arial"/>
                <a:cs typeface="Arial"/>
              </a:rPr>
            </a:br>
            <a:endParaRPr lang="nl-BE" sz="1400">
              <a:latin typeface="Arial"/>
              <a:cs typeface="Arial"/>
            </a:endParaRPr>
          </a:p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 droogtecommissie kan ik op dag-basis de watervraag voorspellen voor minimaal de komende 7 dagen zodat communicatie, overleggen en maatregelen tijdig kunnen plaatsvinden.</a:t>
            </a:r>
          </a:p>
        </p:txBody>
      </p:sp>
      <p:pic>
        <p:nvPicPr>
          <p:cNvPr id="4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8A14FF50-A507-AF27-AD4D-3923BB6962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28650" y="1441362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3C616495-F7C3-A133-0941-56F9E855B8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28650" y="227393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28DD9BD2-7470-608A-B22F-D8A5BF7C66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51510" y="3133002"/>
            <a:ext cx="560500" cy="661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59F0E9-F1D8-8208-0CD5-CAEF5CAF82D3}"/>
              </a:ext>
            </a:extLst>
          </p:cNvPr>
          <p:cNvSpPr txBox="1"/>
          <p:nvPr/>
        </p:nvSpPr>
        <p:spPr>
          <a:xfrm>
            <a:off x="762426" y="163632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A5A3A-DF0B-4E60-5794-FA1C3A439F1C}"/>
              </a:ext>
            </a:extLst>
          </p:cNvPr>
          <p:cNvSpPr txBox="1"/>
          <p:nvPr/>
        </p:nvSpPr>
        <p:spPr>
          <a:xfrm>
            <a:off x="762426" y="2502556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BE646-CF30-9171-4AB9-ABF29491A56F}"/>
              </a:ext>
            </a:extLst>
          </p:cNvPr>
          <p:cNvSpPr txBox="1"/>
          <p:nvPr/>
        </p:nvSpPr>
        <p:spPr>
          <a:xfrm>
            <a:off x="762426" y="333351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cb0aa4885_1_432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bcb0aa4885_1_432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bcb0aa4885_1_432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Standaarden voor Linkende Organisaties (OSLO)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bcb0aa4885_1_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cb0aa4885_1_45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bcb0aa4885_1_451"/>
          <p:cNvSpPr/>
          <p:nvPr/>
        </p:nvSpPr>
        <p:spPr>
          <a:xfrm>
            <a:off x="2184725" y="1248625"/>
            <a:ext cx="4058700" cy="360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bcb0aa4885_1_451"/>
          <p:cNvSpPr/>
          <p:nvPr/>
        </p:nvSpPr>
        <p:spPr>
          <a:xfrm>
            <a:off x="2213825" y="41259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bcb0aa4885_1_451"/>
          <p:cNvSpPr txBox="1"/>
          <p:nvPr/>
        </p:nvSpPr>
        <p:spPr>
          <a:xfrm>
            <a:off x="3521375" y="4211675"/>
            <a:ext cx="1385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bcb0aa4885_1_451"/>
          <p:cNvSpPr/>
          <p:nvPr/>
        </p:nvSpPr>
        <p:spPr>
          <a:xfrm>
            <a:off x="2332325" y="341437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bcb0aa4885_1_451"/>
          <p:cNvSpPr/>
          <p:nvPr/>
        </p:nvSpPr>
        <p:spPr>
          <a:xfrm>
            <a:off x="2384275" y="26266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bcb0aa4885_1_451"/>
          <p:cNvSpPr txBox="1"/>
          <p:nvPr/>
        </p:nvSpPr>
        <p:spPr>
          <a:xfrm>
            <a:off x="2883550" y="3488175"/>
            <a:ext cx="262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Bestaande standaarden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bcb0aa4885_1_451"/>
          <p:cNvSpPr txBox="1"/>
          <p:nvPr/>
        </p:nvSpPr>
        <p:spPr>
          <a:xfrm>
            <a:off x="2901425" y="2075263"/>
            <a:ext cx="262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bcb0aa4885_1_451"/>
          <p:cNvSpPr/>
          <p:nvPr/>
        </p:nvSpPr>
        <p:spPr>
          <a:xfrm>
            <a:off x="5228150" y="3773750"/>
            <a:ext cx="16944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bcb0aa4885_1_451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1016" t="2817" r="1142" b="3258"/>
          <a:stretch/>
        </p:blipFill>
        <p:spPr>
          <a:xfrm>
            <a:off x="6243434" y="3280639"/>
            <a:ext cx="2839540" cy="111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0" name="Google Shape;480;g1bcb0aa4885_1_451"/>
          <p:cNvSpPr/>
          <p:nvPr/>
        </p:nvSpPr>
        <p:spPr>
          <a:xfrm>
            <a:off x="2485875" y="3024088"/>
            <a:ext cx="2484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1bcb0aa4885_1_451"/>
          <p:cNvPicPr preferRelativeResize="0"/>
          <p:nvPr/>
        </p:nvPicPr>
        <p:blipFill rotWithShape="1">
          <a:blip r:embed="rId4">
            <a:alphaModFix/>
          </a:blip>
          <a:srcRect l="53582" t="830" r="1156" b="54986"/>
          <a:stretch/>
        </p:blipFill>
        <p:spPr>
          <a:xfrm>
            <a:off x="524898" y="2327000"/>
            <a:ext cx="1960975" cy="14608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g1bcb0aa4885_1_451"/>
          <p:cNvSpPr/>
          <p:nvPr/>
        </p:nvSpPr>
        <p:spPr>
          <a:xfrm>
            <a:off x="8064152" y="3393941"/>
            <a:ext cx="982200" cy="30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8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8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g1bcb0aa4885_1_451"/>
          <p:cNvSpPr/>
          <p:nvPr/>
        </p:nvSpPr>
        <p:spPr>
          <a:xfrm>
            <a:off x="4260200" y="1981000"/>
            <a:ext cx="19833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g1bcb0aa4885_1_451"/>
          <p:cNvPicPr preferRelativeResize="0"/>
          <p:nvPr/>
        </p:nvPicPr>
        <p:blipFill rotWithShape="1">
          <a:blip r:embed="rId5">
            <a:alphaModFix/>
          </a:blip>
          <a:srcRect t="20057" r="12973"/>
          <a:stretch/>
        </p:blipFill>
        <p:spPr>
          <a:xfrm>
            <a:off x="6243432" y="1207737"/>
            <a:ext cx="2226199" cy="1613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g1bcb0aa4885_1_451"/>
          <p:cNvSpPr txBox="1"/>
          <p:nvPr/>
        </p:nvSpPr>
        <p:spPr>
          <a:xfrm>
            <a:off x="2883550" y="2700425"/>
            <a:ext cx="2625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Feedbacksessies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ba70e22ce_0_16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fba70e22ce_0_16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fba70e22ce_0_16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 aanpak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gfba70e22ce_0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b11f535eda_1_30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aanpak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BFA05A-CA32-DB93-B3FD-C3E0417E0907}"/>
              </a:ext>
            </a:extLst>
          </p:cNvPr>
          <p:cNvGrpSpPr/>
          <p:nvPr/>
        </p:nvGrpSpPr>
        <p:grpSpPr>
          <a:xfrm>
            <a:off x="1527586" y="1132356"/>
            <a:ext cx="6255572" cy="911075"/>
            <a:chOff x="1527586" y="1132356"/>
            <a:chExt cx="6255572" cy="9110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9EFFB4-8BA8-260C-5128-F6727003BAB6}"/>
                </a:ext>
              </a:extLst>
            </p:cNvPr>
            <p:cNvSpPr/>
            <p:nvPr/>
          </p:nvSpPr>
          <p:spPr>
            <a:xfrm>
              <a:off x="1527586" y="1132356"/>
              <a:ext cx="6255572" cy="91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7D1C94-CEAB-939C-1CBB-B2AB9624208B}"/>
                </a:ext>
              </a:extLst>
            </p:cNvPr>
            <p:cNvGrpSpPr/>
            <p:nvPr/>
          </p:nvGrpSpPr>
          <p:grpSpPr>
            <a:xfrm>
              <a:off x="1635895" y="1132356"/>
              <a:ext cx="5651625" cy="911075"/>
              <a:chOff x="1748850" y="1089325"/>
              <a:chExt cx="5651625" cy="911075"/>
            </a:xfrm>
          </p:grpSpPr>
          <p:pic>
            <p:nvPicPr>
              <p:cNvPr id="765" name="Google Shape;765;g1b11f535eda_1_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48850" y="1089325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8" name="Google Shape;768;g1b11f535eda_1_30"/>
              <p:cNvSpPr txBox="1"/>
              <p:nvPr/>
            </p:nvSpPr>
            <p:spPr>
              <a:xfrm>
                <a:off x="3172875" y="1329434"/>
                <a:ext cx="42276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buSzPts val="1800"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starten van </a:t>
                </a:r>
                <a:r>
                  <a:rPr lang="nl-BE" sz="1600"/>
                  <a:t>simpele voorbeelden</a:t>
                </a:r>
                <a:endPara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4986B-1765-E2C7-0551-C85F6345B8C2}"/>
              </a:ext>
            </a:extLst>
          </p:cNvPr>
          <p:cNvGrpSpPr/>
          <p:nvPr/>
        </p:nvGrpSpPr>
        <p:grpSpPr>
          <a:xfrm>
            <a:off x="1527586" y="3550024"/>
            <a:ext cx="6255572" cy="1102657"/>
            <a:chOff x="1527586" y="3550024"/>
            <a:chExt cx="6255572" cy="11026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3BC562-4466-22F5-92E9-22EDB293D0A0}"/>
                </a:ext>
              </a:extLst>
            </p:cNvPr>
            <p:cNvSpPr/>
            <p:nvPr/>
          </p:nvSpPr>
          <p:spPr>
            <a:xfrm>
              <a:off x="1527586" y="3550024"/>
              <a:ext cx="6255572" cy="11026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65B49B-93C7-6658-92CC-1CC243B3E642}"/>
                </a:ext>
              </a:extLst>
            </p:cNvPr>
            <p:cNvGrpSpPr/>
            <p:nvPr/>
          </p:nvGrpSpPr>
          <p:grpSpPr>
            <a:xfrm>
              <a:off x="1635895" y="3634244"/>
              <a:ext cx="5531487" cy="911075"/>
              <a:chOff x="1748850" y="3591213"/>
              <a:chExt cx="5531487" cy="911075"/>
            </a:xfrm>
          </p:grpSpPr>
          <p:pic>
            <p:nvPicPr>
              <p:cNvPr id="766" name="Google Shape;766;g1b11f535eda_1_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48850" y="3591213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g1b11f535eda_1_30"/>
              <p:cNvSpPr txBox="1"/>
              <p:nvPr/>
            </p:nvSpPr>
            <p:spPr>
              <a:xfrm>
                <a:off x="3164937" y="3862452"/>
                <a:ext cx="4115400" cy="559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definiëren zelf zaken waar nodig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E9719F-9EEF-2B17-5AB3-57AD4283DCA2}"/>
              </a:ext>
            </a:extLst>
          </p:cNvPr>
          <p:cNvGrpSpPr/>
          <p:nvPr/>
        </p:nvGrpSpPr>
        <p:grpSpPr>
          <a:xfrm>
            <a:off x="1527586" y="2168676"/>
            <a:ext cx="6255572" cy="1256103"/>
            <a:chOff x="1527586" y="2197102"/>
            <a:chExt cx="6255572" cy="125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88BFF1-A120-D18E-49C3-DB5263D326B8}"/>
                </a:ext>
              </a:extLst>
            </p:cNvPr>
            <p:cNvSpPr/>
            <p:nvPr/>
          </p:nvSpPr>
          <p:spPr>
            <a:xfrm>
              <a:off x="1527586" y="2197102"/>
              <a:ext cx="6255572" cy="125610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128E3-133E-F376-1908-58D43B6E0B70}"/>
                </a:ext>
              </a:extLst>
            </p:cNvPr>
            <p:cNvGrpSpPr/>
            <p:nvPr/>
          </p:nvGrpSpPr>
          <p:grpSpPr>
            <a:xfrm>
              <a:off x="1635895" y="2383300"/>
              <a:ext cx="5889080" cy="1001692"/>
              <a:chOff x="1748850" y="2418594"/>
              <a:chExt cx="6307456" cy="1001692"/>
            </a:xfrm>
          </p:grpSpPr>
          <p:pic>
            <p:nvPicPr>
              <p:cNvPr id="767" name="Google Shape;767;g1b11f535eda_1_3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48850" y="2418594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0" name="Google Shape;770;g1b11f535eda_1_30"/>
              <p:cNvSpPr txBox="1"/>
              <p:nvPr/>
            </p:nvSpPr>
            <p:spPr>
              <a:xfrm>
                <a:off x="3171156" y="2486727"/>
                <a:ext cx="4885150" cy="93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aligneren zoveel mogelijk met bestaande standaarden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 err="1"/>
              <a:t>Nieuwe</a:t>
            </a:r>
            <a:r>
              <a:rPr lang="en-GB" sz="3700" b="1"/>
              <a:t> </a:t>
            </a:r>
            <a:r>
              <a:rPr lang="en-GB" sz="3700" b="1" err="1"/>
              <a:t>versie</a:t>
            </a:r>
            <a:r>
              <a:rPr lang="en-GB" sz="3700" b="1"/>
              <a:t> </a:t>
            </a:r>
            <a:r>
              <a:rPr lang="en-GB" sz="3700" b="1" err="1"/>
              <a:t>datamodel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139E57-FEC8-383F-6C1F-553F6891F05E}"/>
              </a:ext>
            </a:extLst>
          </p:cNvPr>
          <p:cNvGrpSpPr/>
          <p:nvPr/>
        </p:nvGrpSpPr>
        <p:grpSpPr>
          <a:xfrm>
            <a:off x="12032" y="1025624"/>
            <a:ext cx="8977327" cy="4082201"/>
            <a:chOff x="12032" y="1025624"/>
            <a:chExt cx="8977327" cy="40822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C11E66-FAB3-0237-062A-530AFD1A8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35"/>
            <a:stretch/>
          </p:blipFill>
          <p:spPr bwMode="auto">
            <a:xfrm>
              <a:off x="12032" y="1025624"/>
              <a:ext cx="8967647" cy="408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A542C3-D76F-96DC-D0BE-5AF913CFCE4E}"/>
                </a:ext>
              </a:extLst>
            </p:cNvPr>
            <p:cNvSpPr/>
            <p:nvPr/>
          </p:nvSpPr>
          <p:spPr>
            <a:xfrm>
              <a:off x="8088406" y="1333401"/>
              <a:ext cx="900953" cy="445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5CDFA8-7DCD-5630-6DAC-0BBC66848FF4}"/>
              </a:ext>
            </a:extLst>
          </p:cNvPr>
          <p:cNvSpPr txBox="1"/>
          <p:nvPr/>
        </p:nvSpPr>
        <p:spPr>
          <a:xfrm>
            <a:off x="3071241" y="1160095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0F8FB-D2D3-3356-4649-D75232EBEC83}"/>
              </a:ext>
            </a:extLst>
          </p:cNvPr>
          <p:cNvSpPr/>
          <p:nvPr/>
        </p:nvSpPr>
        <p:spPr>
          <a:xfrm>
            <a:off x="12033" y="1778794"/>
            <a:ext cx="2899256" cy="332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249B-FF1C-9F2E-CEC7-4443F84488D4}"/>
              </a:ext>
            </a:extLst>
          </p:cNvPr>
          <p:cNvSpPr txBox="1"/>
          <p:nvPr/>
        </p:nvSpPr>
        <p:spPr>
          <a:xfrm>
            <a:off x="12031" y="1799803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Plaats</a:t>
            </a:r>
            <a:r>
              <a:rPr lang="en-US">
                <a:solidFill>
                  <a:srgbClr val="FF0000"/>
                </a:solidFill>
              </a:rPr>
              <a:t> &amp; zones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D509C-010E-E878-0930-BA61A69F751A}"/>
              </a:ext>
            </a:extLst>
          </p:cNvPr>
          <p:cNvSpPr/>
          <p:nvPr/>
        </p:nvSpPr>
        <p:spPr>
          <a:xfrm>
            <a:off x="6126132" y="2023913"/>
            <a:ext cx="2910292" cy="1398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8C9B8-F38E-CD53-2CC5-124DFE7FC7EA}"/>
              </a:ext>
            </a:extLst>
          </p:cNvPr>
          <p:cNvSpPr txBox="1"/>
          <p:nvPr/>
        </p:nvSpPr>
        <p:spPr>
          <a:xfrm>
            <a:off x="8315718" y="171012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Meter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-3474"/>
            <a:ext cx="7416000" cy="452138"/>
          </a:xfrm>
        </p:spPr>
        <p:txBody>
          <a:bodyPr/>
          <a:lstStyle/>
          <a:p>
            <a:r>
              <a:rPr lang="en-US"/>
              <a:t>Update van het model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7F82C-01D7-9C02-C8A5-B10512D56B8E}"/>
              </a:ext>
            </a:extLst>
          </p:cNvPr>
          <p:cNvSpPr/>
          <p:nvPr/>
        </p:nvSpPr>
        <p:spPr>
          <a:xfrm>
            <a:off x="3080921" y="1200524"/>
            <a:ext cx="3734778" cy="3381935"/>
          </a:xfrm>
          <a:custGeom>
            <a:avLst/>
            <a:gdLst>
              <a:gd name="connsiteX0" fmla="*/ 0 w 3214858"/>
              <a:gd name="connsiteY0" fmla="*/ 0 h 3733511"/>
              <a:gd name="connsiteX1" fmla="*/ 3214858 w 3214858"/>
              <a:gd name="connsiteY1" fmla="*/ 0 h 3733511"/>
              <a:gd name="connsiteX2" fmla="*/ 3214858 w 3214858"/>
              <a:gd name="connsiteY2" fmla="*/ 3733511 h 3733511"/>
              <a:gd name="connsiteX3" fmla="*/ 0 w 3214858"/>
              <a:gd name="connsiteY3" fmla="*/ 3733511 h 3733511"/>
              <a:gd name="connsiteX4" fmla="*/ 0 w 3214858"/>
              <a:gd name="connsiteY4" fmla="*/ 0 h 3733511"/>
              <a:gd name="connsiteX0" fmla="*/ 0 w 3215343"/>
              <a:gd name="connsiteY0" fmla="*/ 0 h 3733511"/>
              <a:gd name="connsiteX1" fmla="*/ 3214858 w 3215343"/>
              <a:gd name="connsiteY1" fmla="*/ 0 h 3733511"/>
              <a:gd name="connsiteX2" fmla="*/ 3215343 w 3215343"/>
              <a:gd name="connsiteY2" fmla="*/ 307648 h 3733511"/>
              <a:gd name="connsiteX3" fmla="*/ 3214858 w 3215343"/>
              <a:gd name="connsiteY3" fmla="*/ 3733511 h 3733511"/>
              <a:gd name="connsiteX4" fmla="*/ 0 w 3215343"/>
              <a:gd name="connsiteY4" fmla="*/ 3733511 h 3733511"/>
              <a:gd name="connsiteX5" fmla="*/ 0 w 3215343"/>
              <a:gd name="connsiteY5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538384 h 3733511"/>
              <a:gd name="connsiteX3" fmla="*/ 3214858 w 4044285"/>
              <a:gd name="connsiteY3" fmla="*/ 3733511 h 3733511"/>
              <a:gd name="connsiteX4" fmla="*/ 0 w 4044285"/>
              <a:gd name="connsiteY4" fmla="*/ 3733511 h 3733511"/>
              <a:gd name="connsiteX5" fmla="*/ 0 w 4044285"/>
              <a:gd name="connsiteY5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538384 h 3733511"/>
              <a:gd name="connsiteX3" fmla="*/ 3214858 w 4044285"/>
              <a:gd name="connsiteY3" fmla="*/ 3733511 h 3733511"/>
              <a:gd name="connsiteX4" fmla="*/ 0 w 4044285"/>
              <a:gd name="connsiteY4" fmla="*/ 3733511 h 3733511"/>
              <a:gd name="connsiteX5" fmla="*/ 0 w 4044285"/>
              <a:gd name="connsiteY5" fmla="*/ 0 h 3733511"/>
              <a:gd name="connsiteX0" fmla="*/ 0 w 4051262"/>
              <a:gd name="connsiteY0" fmla="*/ 0 h 3733511"/>
              <a:gd name="connsiteX1" fmla="*/ 3214858 w 4051262"/>
              <a:gd name="connsiteY1" fmla="*/ 0 h 3733511"/>
              <a:gd name="connsiteX2" fmla="*/ 4044285 w 4051262"/>
              <a:gd name="connsiteY2" fmla="*/ 538384 h 3733511"/>
              <a:gd name="connsiteX3" fmla="*/ 3591358 w 4051262"/>
              <a:gd name="connsiteY3" fmla="*/ 1042587 h 3733511"/>
              <a:gd name="connsiteX4" fmla="*/ 3214858 w 4051262"/>
              <a:gd name="connsiteY4" fmla="*/ 3733511 h 3733511"/>
              <a:gd name="connsiteX5" fmla="*/ 0 w 4051262"/>
              <a:gd name="connsiteY5" fmla="*/ 3733511 h 3733511"/>
              <a:gd name="connsiteX6" fmla="*/ 0 w 4051262"/>
              <a:gd name="connsiteY6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214858 w 4047836"/>
              <a:gd name="connsiteY4" fmla="*/ 3733511 h 3733511"/>
              <a:gd name="connsiteX5" fmla="*/ 0 w 4047836"/>
              <a:gd name="connsiteY5" fmla="*/ 3733511 h 3733511"/>
              <a:gd name="connsiteX6" fmla="*/ 0 w 4047836"/>
              <a:gd name="connsiteY6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14858 w 4047836"/>
              <a:gd name="connsiteY5" fmla="*/ 3733511 h 3733511"/>
              <a:gd name="connsiteX6" fmla="*/ 0 w 4047836"/>
              <a:gd name="connsiteY6" fmla="*/ 3733511 h 3733511"/>
              <a:gd name="connsiteX7" fmla="*/ 0 w 4047836"/>
              <a:gd name="connsiteY7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386258 w 4047836"/>
              <a:gd name="connsiteY6" fmla="*/ 3640508 h 3733511"/>
              <a:gd name="connsiteX7" fmla="*/ 3214858 w 4047836"/>
              <a:gd name="connsiteY7" fmla="*/ 3733511 h 3733511"/>
              <a:gd name="connsiteX8" fmla="*/ 0 w 4047836"/>
              <a:gd name="connsiteY8" fmla="*/ 3733511 h 3733511"/>
              <a:gd name="connsiteX9" fmla="*/ 0 w 4047836"/>
              <a:gd name="connsiteY9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386258 w 4047836"/>
              <a:gd name="connsiteY6" fmla="*/ 3640508 h 3733511"/>
              <a:gd name="connsiteX7" fmla="*/ 3214858 w 4047836"/>
              <a:gd name="connsiteY7" fmla="*/ 3733511 h 3733511"/>
              <a:gd name="connsiteX8" fmla="*/ 0 w 4047836"/>
              <a:gd name="connsiteY8" fmla="*/ 3733511 h 3733511"/>
              <a:gd name="connsiteX9" fmla="*/ 0 w 4047836"/>
              <a:gd name="connsiteY9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9443"/>
              <a:gd name="connsiteY0" fmla="*/ 0 h 3733511"/>
              <a:gd name="connsiteX1" fmla="*/ 3214858 w 4049443"/>
              <a:gd name="connsiteY1" fmla="*/ 0 h 3733511"/>
              <a:gd name="connsiteX2" fmla="*/ 4044285 w 4049443"/>
              <a:gd name="connsiteY2" fmla="*/ 538384 h 3733511"/>
              <a:gd name="connsiteX3" fmla="*/ 3181160 w 4049443"/>
              <a:gd name="connsiteY3" fmla="*/ 743484 h 3733511"/>
              <a:gd name="connsiteX4" fmla="*/ 3198250 w 4049443"/>
              <a:gd name="connsiteY4" fmla="*/ 2273181 h 3733511"/>
              <a:gd name="connsiteX5" fmla="*/ 3206796 w 4049443"/>
              <a:gd name="connsiteY5" fmla="*/ 3375589 h 3733511"/>
              <a:gd name="connsiteX6" fmla="*/ 3214858 w 4049443"/>
              <a:gd name="connsiteY6" fmla="*/ 3733511 h 3733511"/>
              <a:gd name="connsiteX7" fmla="*/ 0 w 4049443"/>
              <a:gd name="connsiteY7" fmla="*/ 3733511 h 3733511"/>
              <a:gd name="connsiteX8" fmla="*/ 0 w 4049443"/>
              <a:gd name="connsiteY8" fmla="*/ 0 h 3733511"/>
              <a:gd name="connsiteX0" fmla="*/ 0 w 4049368"/>
              <a:gd name="connsiteY0" fmla="*/ 0 h 3733511"/>
              <a:gd name="connsiteX1" fmla="*/ 3214858 w 4049368"/>
              <a:gd name="connsiteY1" fmla="*/ 0 h 3733511"/>
              <a:gd name="connsiteX2" fmla="*/ 4044285 w 4049368"/>
              <a:gd name="connsiteY2" fmla="*/ 538384 h 3733511"/>
              <a:gd name="connsiteX3" fmla="*/ 3172615 w 4049368"/>
              <a:gd name="connsiteY3" fmla="*/ 640935 h 3733511"/>
              <a:gd name="connsiteX4" fmla="*/ 3198250 w 4049368"/>
              <a:gd name="connsiteY4" fmla="*/ 2273181 h 3733511"/>
              <a:gd name="connsiteX5" fmla="*/ 3206796 w 4049368"/>
              <a:gd name="connsiteY5" fmla="*/ 3375589 h 3733511"/>
              <a:gd name="connsiteX6" fmla="*/ 3214858 w 4049368"/>
              <a:gd name="connsiteY6" fmla="*/ 3733511 h 3733511"/>
              <a:gd name="connsiteX7" fmla="*/ 0 w 4049368"/>
              <a:gd name="connsiteY7" fmla="*/ 3733511 h 3733511"/>
              <a:gd name="connsiteX8" fmla="*/ 0 w 4049368"/>
              <a:gd name="connsiteY8" fmla="*/ 0 h 3733511"/>
              <a:gd name="connsiteX0" fmla="*/ 0 w 4062158"/>
              <a:gd name="connsiteY0" fmla="*/ 0 h 3733511"/>
              <a:gd name="connsiteX1" fmla="*/ 3214858 w 4062158"/>
              <a:gd name="connsiteY1" fmla="*/ 0 h 3733511"/>
              <a:gd name="connsiteX2" fmla="*/ 4044285 w 4062158"/>
              <a:gd name="connsiteY2" fmla="*/ 538384 h 3733511"/>
              <a:gd name="connsiteX3" fmla="*/ 3172615 w 4062158"/>
              <a:gd name="connsiteY3" fmla="*/ 640935 h 3733511"/>
              <a:gd name="connsiteX4" fmla="*/ 3198250 w 4062158"/>
              <a:gd name="connsiteY4" fmla="*/ 2273181 h 3733511"/>
              <a:gd name="connsiteX5" fmla="*/ 3206796 w 4062158"/>
              <a:gd name="connsiteY5" fmla="*/ 3375589 h 3733511"/>
              <a:gd name="connsiteX6" fmla="*/ 3214858 w 4062158"/>
              <a:gd name="connsiteY6" fmla="*/ 3733511 h 3733511"/>
              <a:gd name="connsiteX7" fmla="*/ 0 w 4062158"/>
              <a:gd name="connsiteY7" fmla="*/ 3733511 h 3733511"/>
              <a:gd name="connsiteX8" fmla="*/ 0 w 4062158"/>
              <a:gd name="connsiteY8" fmla="*/ 0 h 3733511"/>
              <a:gd name="connsiteX0" fmla="*/ 0 w 4062158"/>
              <a:gd name="connsiteY0" fmla="*/ 0 h 3733511"/>
              <a:gd name="connsiteX1" fmla="*/ 3214858 w 4062158"/>
              <a:gd name="connsiteY1" fmla="*/ 0 h 3733511"/>
              <a:gd name="connsiteX2" fmla="*/ 4044285 w 4062158"/>
              <a:gd name="connsiteY2" fmla="*/ 632388 h 3733511"/>
              <a:gd name="connsiteX3" fmla="*/ 3172615 w 4062158"/>
              <a:gd name="connsiteY3" fmla="*/ 640935 h 3733511"/>
              <a:gd name="connsiteX4" fmla="*/ 3198250 w 4062158"/>
              <a:gd name="connsiteY4" fmla="*/ 2273181 h 3733511"/>
              <a:gd name="connsiteX5" fmla="*/ 3206796 w 4062158"/>
              <a:gd name="connsiteY5" fmla="*/ 3375589 h 3733511"/>
              <a:gd name="connsiteX6" fmla="*/ 3214858 w 4062158"/>
              <a:gd name="connsiteY6" fmla="*/ 3733511 h 3733511"/>
              <a:gd name="connsiteX7" fmla="*/ 0 w 4062158"/>
              <a:gd name="connsiteY7" fmla="*/ 3733511 h 3733511"/>
              <a:gd name="connsiteX8" fmla="*/ 0 w 4062158"/>
              <a:gd name="connsiteY8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632388 h 3733511"/>
              <a:gd name="connsiteX3" fmla="*/ 3172615 w 4044285"/>
              <a:gd name="connsiteY3" fmla="*/ 640935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172615 w 4044285"/>
              <a:gd name="connsiteY3" fmla="*/ 640935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06796 w 4044285"/>
              <a:gd name="connsiteY4" fmla="*/ 3375589 h 3733511"/>
              <a:gd name="connsiteX5" fmla="*/ 3214858 w 4044285"/>
              <a:gd name="connsiteY5" fmla="*/ 3733511 h 3733511"/>
              <a:gd name="connsiteX6" fmla="*/ 0 w 4044285"/>
              <a:gd name="connsiteY6" fmla="*/ 3733511 h 3733511"/>
              <a:gd name="connsiteX7" fmla="*/ 0 w 4044285"/>
              <a:gd name="connsiteY7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06796 w 4044285"/>
              <a:gd name="connsiteY4" fmla="*/ 3375589 h 3733511"/>
              <a:gd name="connsiteX5" fmla="*/ 3214858 w 4044285"/>
              <a:gd name="connsiteY5" fmla="*/ 3733511 h 3733511"/>
              <a:gd name="connsiteX6" fmla="*/ 0 w 4044285"/>
              <a:gd name="connsiteY6" fmla="*/ 3733511 h 3733511"/>
              <a:gd name="connsiteX7" fmla="*/ 0 w 4044285"/>
              <a:gd name="connsiteY7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77983"/>
              <a:gd name="connsiteY0" fmla="*/ 0 h 3733511"/>
              <a:gd name="connsiteX1" fmla="*/ 4077983 w 4077983"/>
              <a:gd name="connsiteY1" fmla="*/ 0 h 3733511"/>
              <a:gd name="connsiteX2" fmla="*/ 4044285 w 4077983"/>
              <a:gd name="connsiteY2" fmla="*/ 632388 h 3733511"/>
              <a:gd name="connsiteX3" fmla="*/ 3215344 w 4077983"/>
              <a:gd name="connsiteY3" fmla="*/ 649480 h 3733511"/>
              <a:gd name="connsiteX4" fmla="*/ 3214858 w 4077983"/>
              <a:gd name="connsiteY4" fmla="*/ 3733511 h 3733511"/>
              <a:gd name="connsiteX5" fmla="*/ 0 w 4077983"/>
              <a:gd name="connsiteY5" fmla="*/ 3733511 h 3733511"/>
              <a:gd name="connsiteX6" fmla="*/ 0 w 4077983"/>
              <a:gd name="connsiteY6" fmla="*/ 0 h 3733511"/>
              <a:gd name="connsiteX0" fmla="*/ 0 w 4044285"/>
              <a:gd name="connsiteY0" fmla="*/ 0 h 3733511"/>
              <a:gd name="connsiteX1" fmla="*/ 4043800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43800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4285" h="3733511">
                <a:moveTo>
                  <a:pt x="0" y="0"/>
                </a:moveTo>
                <a:lnTo>
                  <a:pt x="4043800" y="0"/>
                </a:lnTo>
                <a:cubicBezTo>
                  <a:pt x="4043962" y="589660"/>
                  <a:pt x="4044123" y="529839"/>
                  <a:pt x="4044285" y="632388"/>
                </a:cubicBezTo>
                <a:cubicBezTo>
                  <a:pt x="4021577" y="660874"/>
                  <a:pt x="4088520" y="629707"/>
                  <a:pt x="3215344" y="649480"/>
                </a:cubicBezTo>
                <a:cubicBezTo>
                  <a:pt x="3213839" y="1901273"/>
                  <a:pt x="3212364" y="664314"/>
                  <a:pt x="3214858" y="3733511"/>
                </a:cubicBezTo>
                <a:lnTo>
                  <a:pt x="0" y="373351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Link with solid fill">
            <a:hlinkClick r:id="rId4"/>
            <a:extLst>
              <a:ext uri="{FF2B5EF4-FFF2-40B4-BE49-F238E27FC236}">
                <a16:creationId xmlns:a16="http://schemas.microsoft.com/office/drawing/2014/main" id="{4E8B0FCE-D2F7-4792-023F-BAF082E7B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2311" y="164273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E5BE5-62A5-EFAF-145A-3D70699DC82B}"/>
              </a:ext>
            </a:extLst>
          </p:cNvPr>
          <p:cNvSpPr/>
          <p:nvPr/>
        </p:nvSpPr>
        <p:spPr>
          <a:xfrm>
            <a:off x="6126132" y="3476264"/>
            <a:ext cx="2910292" cy="1055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A7433-FADC-E1B9-1B8E-601DF415CD26}"/>
              </a:ext>
            </a:extLst>
          </p:cNvPr>
          <p:cNvSpPr txBox="1"/>
          <p:nvPr/>
        </p:nvSpPr>
        <p:spPr>
          <a:xfrm>
            <a:off x="6202550" y="417544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ML-model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49301529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245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89CF-8116-833F-49E5-B16FBD1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88" y="-26894"/>
            <a:ext cx="7416000" cy="837000"/>
          </a:xfrm>
        </p:spPr>
        <p:txBody>
          <a:bodyPr/>
          <a:lstStyle/>
          <a:p>
            <a:r>
              <a:rPr lang="en-US" sz="3600"/>
              <a:t>SAREF::</a:t>
            </a:r>
            <a:r>
              <a:rPr lang="en-US" sz="3600" err="1"/>
              <a:t>WaterMeter</a:t>
            </a:r>
            <a:r>
              <a:rPr lang="en-US" sz="3600"/>
              <a:t> model</a:t>
            </a:r>
            <a:endParaRPr lang="en-GB" sz="3600"/>
          </a:p>
        </p:txBody>
      </p:sp>
      <p:pic>
        <p:nvPicPr>
          <p:cNvPr id="6" name="Picture 5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D33AD4-5BC1-DFA6-42CE-C2D7EC7F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" t="3635" r="42719" b="19298"/>
          <a:stretch/>
        </p:blipFill>
        <p:spPr>
          <a:xfrm>
            <a:off x="604517" y="594072"/>
            <a:ext cx="8095729" cy="45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8170FF-E00E-B91D-F223-23FF7D4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18" y="0"/>
            <a:ext cx="8430963" cy="837000"/>
          </a:xfrm>
        </p:spPr>
        <p:txBody>
          <a:bodyPr/>
          <a:lstStyle/>
          <a:p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Proxima Nova"/>
                <a:sym typeface="Proxima Nova"/>
              </a:rPr>
              <a:t>Vergelijking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Proxima Nova"/>
                <a:sym typeface="Proxima Nova"/>
              </a:rPr>
              <a:t>: OSLO-model vs Saref4watr-model (1)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6299D-AA9C-0B35-B57C-2FF0BD05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7"/>
          <a:stretch/>
        </p:blipFill>
        <p:spPr>
          <a:xfrm>
            <a:off x="450818" y="622123"/>
            <a:ext cx="8095130" cy="76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9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8170FF-E00E-B91D-F223-23FF7D43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18" y="0"/>
            <a:ext cx="8569379" cy="837000"/>
          </a:xfrm>
        </p:spPr>
        <p:txBody>
          <a:bodyPr/>
          <a:lstStyle/>
          <a:p>
            <a:r>
              <a:rPr lang="en-US" sz="2800" err="1"/>
              <a:t>Vergelijking</a:t>
            </a:r>
            <a:r>
              <a:rPr lang="en-US" sz="2800"/>
              <a:t>: OSLO-model vs Saref4watr-model (2)</a:t>
            </a:r>
            <a:endParaRPr lang="en-GB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163DB-3C29-AAD3-3886-051EEF110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"/>
          <a:stretch/>
        </p:blipFill>
        <p:spPr>
          <a:xfrm>
            <a:off x="387488" y="1015252"/>
            <a:ext cx="8632710" cy="4074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719BE-C5E2-0390-674E-02EDF177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7" r="597" b="94635"/>
          <a:stretch/>
        </p:blipFill>
        <p:spPr>
          <a:xfrm>
            <a:off x="476515" y="786653"/>
            <a:ext cx="8492673" cy="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EDB7-9E08-2C35-7CE1-EEDC3FFE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9" y="15566"/>
            <a:ext cx="7416000" cy="837000"/>
          </a:xfrm>
        </p:spPr>
        <p:txBody>
          <a:bodyPr/>
          <a:lstStyle/>
          <a:p>
            <a:r>
              <a:rPr lang="en-US"/>
              <a:t>SAREF::</a:t>
            </a:r>
            <a:r>
              <a:rPr lang="en-US" err="1"/>
              <a:t>WaterMeter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670B-E44D-A900-5247-3D95584F3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744" y="1311088"/>
            <a:ext cx="3808500" cy="2463000"/>
          </a:xfrm>
          <a:ln w="19050">
            <a:solidFill>
              <a:srgbClr val="C4BB04"/>
            </a:solidFill>
          </a:ln>
        </p:spPr>
        <p:txBody>
          <a:bodyPr/>
          <a:lstStyle/>
          <a:p>
            <a:r>
              <a:rPr lang="en-US" sz="1600" err="1"/>
              <a:t>Gesloten</a:t>
            </a:r>
            <a:r>
              <a:rPr lang="en-US" sz="1600"/>
              <a:t> </a:t>
            </a:r>
            <a:r>
              <a:rPr lang="en-US" sz="1600" err="1"/>
              <a:t>systeem</a:t>
            </a:r>
            <a:r>
              <a:rPr lang="en-US" sz="1600"/>
              <a:t>, eigen </a:t>
            </a:r>
            <a:r>
              <a:rPr lang="en-US" sz="1600" err="1"/>
              <a:t>kader</a:t>
            </a:r>
            <a:r>
              <a:rPr lang="en-US" sz="1600"/>
              <a:t> </a:t>
            </a:r>
            <a:r>
              <a:rPr lang="en-US" sz="1600" err="1"/>
              <a:t>gecreëerd</a:t>
            </a:r>
            <a:endParaRPr lang="en-US" sz="1600"/>
          </a:p>
          <a:p>
            <a:r>
              <a:rPr lang="en-US" sz="1600" err="1"/>
              <a:t>Refereert</a:t>
            </a:r>
            <a:r>
              <a:rPr lang="en-US" sz="1600"/>
              <a:t> </a:t>
            </a:r>
            <a:r>
              <a:rPr lang="en-US" sz="1600" err="1"/>
              <a:t>naar</a:t>
            </a:r>
            <a:r>
              <a:rPr lang="en-US" sz="1600"/>
              <a:t> SSN/SOSA en ISO, maar </a:t>
            </a:r>
            <a:r>
              <a:rPr lang="en-US" sz="1600" err="1"/>
              <a:t>geen</a:t>
            </a:r>
            <a:r>
              <a:rPr lang="en-US" sz="1600"/>
              <a:t> </a:t>
            </a:r>
            <a:r>
              <a:rPr lang="en-US" sz="1600" err="1"/>
              <a:t>hergebruik</a:t>
            </a:r>
            <a:r>
              <a:rPr lang="en-US" sz="1600"/>
              <a:t> van URIs</a:t>
            </a:r>
          </a:p>
          <a:p>
            <a:r>
              <a:rPr lang="en-US" sz="1600" err="1"/>
              <a:t>Semantisch</a:t>
            </a:r>
            <a:r>
              <a:rPr lang="en-US" sz="1600"/>
              <a:t> </a:t>
            </a:r>
            <a:r>
              <a:rPr lang="en-US" sz="1600" err="1"/>
              <a:t>niet</a:t>
            </a:r>
            <a:r>
              <a:rPr lang="en-US" sz="1600"/>
              <a:t> </a:t>
            </a:r>
            <a:r>
              <a:rPr lang="en-US" sz="1600" err="1"/>
              <a:t>goed</a:t>
            </a:r>
            <a:r>
              <a:rPr lang="en-US" sz="1600"/>
              <a:t> </a:t>
            </a:r>
            <a:r>
              <a:rPr lang="en-US" sz="1600" err="1"/>
              <a:t>passend</a:t>
            </a:r>
            <a:endParaRPr lang="en-GB" sz="1600"/>
          </a:p>
          <a:p>
            <a:pPr lvl="1"/>
            <a:r>
              <a:rPr lang="en-US" sz="1400" err="1"/>
              <a:t>Observates</a:t>
            </a:r>
            <a:r>
              <a:rPr lang="en-US" sz="1400"/>
              <a:t>: </a:t>
            </a:r>
            <a:r>
              <a:rPr lang="en-US" sz="1400" err="1"/>
              <a:t>geen</a:t>
            </a:r>
            <a:r>
              <a:rPr lang="en-US" sz="1400"/>
              <a:t> </a:t>
            </a:r>
            <a:r>
              <a:rPr lang="en-US" sz="1400" err="1"/>
              <a:t>mogelijkheid</a:t>
            </a:r>
            <a:r>
              <a:rPr lang="en-US" sz="1400"/>
              <a:t> </a:t>
            </a:r>
            <a:r>
              <a:rPr lang="en-US" sz="1400" err="1"/>
              <a:t>voor</a:t>
            </a:r>
            <a:r>
              <a:rPr lang="en-US" sz="1400"/>
              <a:t> </a:t>
            </a:r>
            <a:r>
              <a:rPr lang="en-US" sz="1400" err="1"/>
              <a:t>tijdreeksen</a:t>
            </a:r>
            <a:r>
              <a:rPr lang="en-US" sz="1400"/>
              <a:t> en </a:t>
            </a:r>
            <a:r>
              <a:rPr lang="en-US" sz="1400" err="1"/>
              <a:t>aggregaties</a:t>
            </a:r>
            <a:endParaRPr lang="en-US" sz="1400"/>
          </a:p>
          <a:p>
            <a:pPr lvl="1"/>
            <a:r>
              <a:rPr lang="en-US" sz="1400"/>
              <a:t>Ons model van </a:t>
            </a:r>
            <a:r>
              <a:rPr lang="en-US" sz="1400" err="1"/>
              <a:t>observaties</a:t>
            </a:r>
            <a:r>
              <a:rPr lang="en-US" sz="1400"/>
              <a:t> is </a:t>
            </a:r>
            <a:r>
              <a:rPr lang="en-US" sz="1400" err="1"/>
              <a:t>meer</a:t>
            </a:r>
            <a:r>
              <a:rPr lang="en-US" sz="1400"/>
              <a:t> </a:t>
            </a:r>
            <a:r>
              <a:rPr lang="en-US" sz="1400" err="1"/>
              <a:t>gericht</a:t>
            </a:r>
            <a:r>
              <a:rPr lang="en-US" sz="1400"/>
              <a:t> op use cases</a:t>
            </a:r>
          </a:p>
          <a:p>
            <a:pPr lvl="1"/>
            <a:r>
              <a:rPr lang="en-US" sz="1400" err="1"/>
              <a:t>SAREF:Measurement</a:t>
            </a:r>
            <a:r>
              <a:rPr lang="en-US" sz="1400"/>
              <a:t> deprecated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26D6D-CBC0-2989-80FC-BEDDE54931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45291" y="1311088"/>
            <a:ext cx="3672000" cy="2462999"/>
          </a:xfrm>
          <a:ln w="19050">
            <a:solidFill>
              <a:srgbClr val="C4BB04"/>
            </a:solidFill>
          </a:ln>
        </p:spPr>
        <p:txBody>
          <a:bodyPr/>
          <a:lstStyle/>
          <a:p>
            <a:r>
              <a:rPr lang="en-US" sz="1600"/>
              <a:t>OSLO model </a:t>
            </a:r>
            <a:r>
              <a:rPr lang="en-US" sz="1600" err="1"/>
              <a:t>baseren</a:t>
            </a:r>
            <a:r>
              <a:rPr lang="en-US" sz="1600"/>
              <a:t> op </a:t>
            </a:r>
            <a:r>
              <a:rPr lang="en-US" sz="1600" err="1"/>
              <a:t>bestaand</a:t>
            </a:r>
            <a:r>
              <a:rPr lang="en-US" sz="1600"/>
              <a:t> model </a:t>
            </a:r>
            <a:r>
              <a:rPr lang="en-US" sz="1600" err="1"/>
              <a:t>voor</a:t>
            </a:r>
            <a:r>
              <a:rPr lang="en-US" sz="1600"/>
              <a:t> Water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niet</a:t>
            </a:r>
            <a:r>
              <a:rPr lang="en-US" sz="1600"/>
              <a:t> op </a:t>
            </a:r>
            <a:r>
              <a:rPr lang="en-US" sz="1600" err="1"/>
              <a:t>iets</a:t>
            </a:r>
            <a:r>
              <a:rPr lang="en-US" sz="1600"/>
              <a:t> </a:t>
            </a:r>
            <a:r>
              <a:rPr lang="en-US" sz="1600" err="1"/>
              <a:t>generiek</a:t>
            </a:r>
            <a:endParaRPr lang="en-US" sz="1600"/>
          </a:p>
          <a:p>
            <a:r>
              <a:rPr lang="en-US" sz="1600" err="1"/>
              <a:t>Technisch</a:t>
            </a:r>
            <a:r>
              <a:rPr lang="en-US" sz="1600"/>
              <a:t>: </a:t>
            </a:r>
            <a:r>
              <a:rPr lang="en-US" sz="1600" err="1"/>
              <a:t>Vaste</a:t>
            </a:r>
            <a:r>
              <a:rPr lang="en-US" sz="1600"/>
              <a:t> URIs (dereferencable)</a:t>
            </a:r>
          </a:p>
          <a:p>
            <a:pPr lvl="1"/>
            <a:r>
              <a:rPr lang="en-US" sz="1400" err="1"/>
              <a:t>Zwak</a:t>
            </a:r>
            <a:r>
              <a:rPr lang="en-US" sz="1400"/>
              <a:t> argument want in </a:t>
            </a:r>
            <a:r>
              <a:rPr lang="en-US" sz="1400" err="1"/>
              <a:t>toekomst</a:t>
            </a:r>
            <a:r>
              <a:rPr lang="en-US" sz="1400"/>
              <a:t> </a:t>
            </a:r>
            <a:r>
              <a:rPr lang="en-US" sz="1400" err="1"/>
              <a:t>zal</a:t>
            </a:r>
            <a:r>
              <a:rPr lang="en-US" sz="1400"/>
              <a:t> </a:t>
            </a:r>
            <a:r>
              <a:rPr lang="en-US" sz="1400" err="1"/>
              <a:t>dit</a:t>
            </a:r>
            <a:r>
              <a:rPr lang="en-US" sz="1400"/>
              <a:t> </a:t>
            </a:r>
            <a:r>
              <a:rPr lang="en-US" sz="1400" err="1"/>
              <a:t>ook</a:t>
            </a:r>
            <a:r>
              <a:rPr lang="en-US" sz="1400"/>
              <a:t> </a:t>
            </a:r>
            <a:r>
              <a:rPr lang="en-US" sz="1400" err="1"/>
              <a:t>voor</a:t>
            </a:r>
            <a:r>
              <a:rPr lang="en-US" sz="1400"/>
              <a:t> OSLO zo </a:t>
            </a:r>
            <a:r>
              <a:rPr lang="en-US" sz="1400" err="1"/>
              <a:t>zijn</a:t>
            </a:r>
            <a:endParaRPr lang="en-US" sz="14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4C6FFC-45F1-A257-BEDB-AFA760675025}"/>
              </a:ext>
            </a:extLst>
          </p:cNvPr>
          <p:cNvSpPr txBox="1">
            <a:spLocks/>
          </p:cNvSpPr>
          <p:nvPr/>
        </p:nvSpPr>
        <p:spPr>
          <a:xfrm>
            <a:off x="379744" y="770931"/>
            <a:ext cx="3822865" cy="465145"/>
          </a:xfrm>
          <a:prstGeom prst="rect">
            <a:avLst/>
          </a:prstGeom>
          <a:solidFill>
            <a:srgbClr val="C4BB0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 err="1"/>
              <a:t>Nadelen</a:t>
            </a:r>
            <a:r>
              <a:rPr lang="en-US"/>
              <a:t> van </a:t>
            </a:r>
            <a:r>
              <a:rPr lang="en-US" err="1"/>
              <a:t>hergebruik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0C2AD7-1C55-DF72-0ACE-F77CC1188183}"/>
              </a:ext>
            </a:extLst>
          </p:cNvPr>
          <p:cNvSpPr txBox="1">
            <a:spLocks/>
          </p:cNvSpPr>
          <p:nvPr/>
        </p:nvSpPr>
        <p:spPr>
          <a:xfrm>
            <a:off x="4545291" y="770930"/>
            <a:ext cx="3672000" cy="465145"/>
          </a:xfrm>
          <a:prstGeom prst="rect">
            <a:avLst/>
          </a:prstGeom>
          <a:solidFill>
            <a:srgbClr val="C4BB0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 err="1"/>
              <a:t>Voordelen</a:t>
            </a:r>
            <a:r>
              <a:rPr lang="en-US"/>
              <a:t> van </a:t>
            </a:r>
            <a:r>
              <a:rPr lang="en-US" err="1"/>
              <a:t>hergebruik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83CE0F-CF50-985B-8700-AD8988A8D60E}"/>
              </a:ext>
            </a:extLst>
          </p:cNvPr>
          <p:cNvSpPr txBox="1">
            <a:spLocks/>
          </p:cNvSpPr>
          <p:nvPr/>
        </p:nvSpPr>
        <p:spPr>
          <a:xfrm>
            <a:off x="379744" y="3987052"/>
            <a:ext cx="8159138" cy="1052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 b="1" err="1"/>
              <a:t>Voorstel</a:t>
            </a:r>
            <a:r>
              <a:rPr lang="en-US"/>
              <a:t>: </a:t>
            </a:r>
          </a:p>
          <a:p>
            <a:pPr marL="596900" lvl="1" indent="0">
              <a:buNone/>
            </a:pPr>
            <a:r>
              <a:rPr lang="en-US">
                <a:solidFill>
                  <a:schemeClr val="tx1"/>
                </a:solidFill>
              </a:rPr>
              <a:t>SAREF </a:t>
            </a:r>
            <a:r>
              <a:rPr lang="en-US" err="1">
                <a:solidFill>
                  <a:schemeClr val="tx1"/>
                </a:solidFill>
              </a:rPr>
              <a:t>proberen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hergebruiken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voor</a:t>
            </a:r>
            <a:r>
              <a:rPr lang="en-US">
                <a:solidFill>
                  <a:schemeClr val="tx1"/>
                </a:solidFill>
              </a:rPr>
              <a:t> meter, </a:t>
            </a:r>
            <a:r>
              <a:rPr lang="en-US" err="1">
                <a:solidFill>
                  <a:schemeClr val="tx1"/>
                </a:solidFill>
              </a:rPr>
              <a:t>niet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voor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observaties</a:t>
            </a:r>
            <a:r>
              <a:rPr lang="en-US">
                <a:solidFill>
                  <a:schemeClr val="tx1"/>
                </a:solidFill>
              </a:rPr>
              <a:t>.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D0C5E-0469-1E05-5168-5F3C1F358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30" t="26160" r="35312" b="65100"/>
          <a:stretch/>
        </p:blipFill>
        <p:spPr>
          <a:xfrm>
            <a:off x="4870145" y="1213270"/>
            <a:ext cx="1954237" cy="73548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-3474"/>
            <a:ext cx="8299968" cy="452138"/>
          </a:xfrm>
        </p:spPr>
        <p:txBody>
          <a:bodyPr/>
          <a:lstStyle/>
          <a:p>
            <a:r>
              <a:rPr lang="en-US" err="1"/>
              <a:t>Voorstel</a:t>
            </a:r>
            <a:r>
              <a:rPr lang="en-US"/>
              <a:t> </a:t>
            </a:r>
            <a:r>
              <a:rPr lang="en-US" err="1"/>
              <a:t>aanpassingen</a:t>
            </a:r>
            <a:r>
              <a:rPr lang="en-US"/>
              <a:t> Meter</a:t>
            </a:r>
            <a:endParaRPr lang="en-GB"/>
          </a:p>
        </p:txBody>
      </p:sp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C46240C8-9E29-60D3-0FF4-0DFC67289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17" t="26969" r="26970" b="32373"/>
          <a:stretch/>
        </p:blipFill>
        <p:spPr>
          <a:xfrm>
            <a:off x="817433" y="1455821"/>
            <a:ext cx="3557547" cy="33790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42026-8C43-FFD0-496B-50D4B8DB5279}"/>
              </a:ext>
            </a:extLst>
          </p:cNvPr>
          <p:cNvSpPr txBox="1">
            <a:spLocks/>
          </p:cNvSpPr>
          <p:nvPr/>
        </p:nvSpPr>
        <p:spPr>
          <a:xfrm>
            <a:off x="5119083" y="842211"/>
            <a:ext cx="3722930" cy="4095507"/>
          </a:xfrm>
          <a:prstGeom prst="rect">
            <a:avLst/>
          </a:prstGeom>
          <a:ln w="19050">
            <a:solidFill>
              <a:srgbClr val="C4BB0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err="1">
                <a:solidFill>
                  <a:schemeClr val="accent3">
                    <a:lumMod val="50000"/>
                  </a:schemeClr>
                </a:solidFill>
              </a:rPr>
              <a:t>Nieuw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FB459F-FB07-D592-AC3F-722E4EDEFC93}"/>
              </a:ext>
            </a:extLst>
          </p:cNvPr>
          <p:cNvSpPr txBox="1">
            <a:spLocks/>
          </p:cNvSpPr>
          <p:nvPr/>
        </p:nvSpPr>
        <p:spPr>
          <a:xfrm>
            <a:off x="805401" y="890338"/>
            <a:ext cx="3722930" cy="4095507"/>
          </a:xfrm>
          <a:prstGeom prst="rect">
            <a:avLst/>
          </a:prstGeom>
          <a:ln w="19050">
            <a:solidFill>
              <a:srgbClr val="C4BB0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3">
                    <a:lumMod val="50000"/>
                  </a:schemeClr>
                </a:solidFill>
              </a:rPr>
              <a:t>Oud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323F81-3D03-9E50-87A4-29EEE103E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9" r="55998"/>
          <a:stretch/>
        </p:blipFill>
        <p:spPr>
          <a:xfrm>
            <a:off x="5963772" y="3248261"/>
            <a:ext cx="1546999" cy="1275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4F6FED-EA08-6863-7027-7B25CD5273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35" r="3794" b="5297"/>
          <a:stretch/>
        </p:blipFill>
        <p:spPr>
          <a:xfrm>
            <a:off x="7343349" y="3633557"/>
            <a:ext cx="1407544" cy="6273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0246A1-FA6E-D045-3DEE-1F3121DBED6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689550" y="2684230"/>
            <a:ext cx="0" cy="704429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7B466-2D01-277B-FB72-99A07D1F4F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83"/>
          <a:stretch/>
        </p:blipFill>
        <p:spPr>
          <a:xfrm>
            <a:off x="6160560" y="2186796"/>
            <a:ext cx="1057979" cy="497434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3E5AE4C-F01B-CFCE-4426-7FDBDC74794F}"/>
              </a:ext>
            </a:extLst>
          </p:cNvPr>
          <p:cNvCxnSpPr>
            <a:cxnSpLocks/>
            <a:stCxn id="10" idx="1"/>
            <a:endCxn id="2" idx="2"/>
          </p:cNvCxnSpPr>
          <p:nvPr/>
        </p:nvCxnSpPr>
        <p:spPr>
          <a:xfrm rot="10800000">
            <a:off x="5847264" y="1948751"/>
            <a:ext cx="116508" cy="1937343"/>
          </a:xfrm>
          <a:prstGeom prst="bentConnector2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89CF-8116-833F-49E5-B16FBD1F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97" y="-34839"/>
            <a:ext cx="8679303" cy="649721"/>
          </a:xfrm>
        </p:spPr>
        <p:txBody>
          <a:bodyPr/>
          <a:lstStyle/>
          <a:p>
            <a:r>
              <a:rPr lang="en-US" sz="3600"/>
              <a:t>SAREF::</a:t>
            </a:r>
            <a:r>
              <a:rPr lang="en-US" sz="3600" err="1"/>
              <a:t>WaterMeter</a:t>
            </a:r>
            <a:r>
              <a:rPr lang="en-US" sz="3600"/>
              <a:t> Named individuals</a:t>
            </a:r>
            <a:endParaRPr lang="en-GB" sz="3600"/>
          </a:p>
        </p:txBody>
      </p:sp>
      <p:pic>
        <p:nvPicPr>
          <p:cNvPr id="6" name="Picture 5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D33AD4-5BC1-DFA6-42CE-C2D7EC7F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12" t="5625" r="732" b="41319"/>
          <a:stretch/>
        </p:blipFill>
        <p:spPr>
          <a:xfrm>
            <a:off x="796794" y="652200"/>
            <a:ext cx="5228086" cy="4457700"/>
          </a:xfrm>
          <a:prstGeom prst="rect">
            <a:avLst/>
          </a:prstGeom>
        </p:spPr>
      </p:pic>
      <p:pic>
        <p:nvPicPr>
          <p:cNvPr id="10" name="Picture 9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87A922-2374-1559-6C3A-7B6219CC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33" t="62875" r="488" b="26671"/>
          <a:stretch/>
        </p:blipFill>
        <p:spPr>
          <a:xfrm>
            <a:off x="6320716" y="3982171"/>
            <a:ext cx="1358753" cy="107738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31A621-C1C9-DB28-B267-64DDAD69D570}"/>
              </a:ext>
            </a:extLst>
          </p:cNvPr>
          <p:cNvSpPr/>
          <p:nvPr/>
        </p:nvSpPr>
        <p:spPr>
          <a:xfrm>
            <a:off x="666228" y="652200"/>
            <a:ext cx="1264023" cy="4407353"/>
          </a:xfrm>
          <a:prstGeom prst="roundRect">
            <a:avLst/>
          </a:prstGeom>
          <a:solidFill>
            <a:srgbClr val="CAEDE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D7EF48-F3F3-E327-C48F-E4B6DED5B8E8}"/>
              </a:ext>
            </a:extLst>
          </p:cNvPr>
          <p:cNvSpPr/>
          <p:nvPr/>
        </p:nvSpPr>
        <p:spPr>
          <a:xfrm>
            <a:off x="2642944" y="652200"/>
            <a:ext cx="1264023" cy="4407353"/>
          </a:xfrm>
          <a:prstGeom prst="roundRect">
            <a:avLst/>
          </a:prstGeom>
          <a:solidFill>
            <a:srgbClr val="CAEDE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342FD6-F937-6B02-39DC-EE1182646BD0}"/>
              </a:ext>
            </a:extLst>
          </p:cNvPr>
          <p:cNvSpPr/>
          <p:nvPr/>
        </p:nvSpPr>
        <p:spPr>
          <a:xfrm>
            <a:off x="4619659" y="649724"/>
            <a:ext cx="3059809" cy="4409828"/>
          </a:xfrm>
          <a:custGeom>
            <a:avLst/>
            <a:gdLst>
              <a:gd name="connsiteX0" fmla="*/ 0 w 3059809"/>
              <a:gd name="connsiteY0" fmla="*/ 509978 h 4407353"/>
              <a:gd name="connsiteX1" fmla="*/ 509978 w 3059809"/>
              <a:gd name="connsiteY1" fmla="*/ 0 h 4407353"/>
              <a:gd name="connsiteX2" fmla="*/ 2549831 w 3059809"/>
              <a:gd name="connsiteY2" fmla="*/ 0 h 4407353"/>
              <a:gd name="connsiteX3" fmla="*/ 3059809 w 3059809"/>
              <a:gd name="connsiteY3" fmla="*/ 509978 h 4407353"/>
              <a:gd name="connsiteX4" fmla="*/ 3059809 w 3059809"/>
              <a:gd name="connsiteY4" fmla="*/ 3897375 h 4407353"/>
              <a:gd name="connsiteX5" fmla="*/ 2549831 w 3059809"/>
              <a:gd name="connsiteY5" fmla="*/ 4407353 h 4407353"/>
              <a:gd name="connsiteX6" fmla="*/ 509978 w 3059809"/>
              <a:gd name="connsiteY6" fmla="*/ 4407353 h 4407353"/>
              <a:gd name="connsiteX7" fmla="*/ 0 w 3059809"/>
              <a:gd name="connsiteY7" fmla="*/ 3897375 h 4407353"/>
              <a:gd name="connsiteX8" fmla="*/ 0 w 3059809"/>
              <a:gd name="connsiteY8" fmla="*/ 509978 h 4407353"/>
              <a:gd name="connsiteX0" fmla="*/ 0 w 3059809"/>
              <a:gd name="connsiteY0" fmla="*/ 509978 h 4407353"/>
              <a:gd name="connsiteX1" fmla="*/ 509978 w 3059809"/>
              <a:gd name="connsiteY1" fmla="*/ 0 h 4407353"/>
              <a:gd name="connsiteX2" fmla="*/ 2549831 w 3059809"/>
              <a:gd name="connsiteY2" fmla="*/ 0 h 4407353"/>
              <a:gd name="connsiteX3" fmla="*/ 1641144 w 3059809"/>
              <a:gd name="connsiteY3" fmla="*/ 2708572 h 4407353"/>
              <a:gd name="connsiteX4" fmla="*/ 3059809 w 3059809"/>
              <a:gd name="connsiteY4" fmla="*/ 3897375 h 4407353"/>
              <a:gd name="connsiteX5" fmla="*/ 2549831 w 3059809"/>
              <a:gd name="connsiteY5" fmla="*/ 4407353 h 4407353"/>
              <a:gd name="connsiteX6" fmla="*/ 509978 w 3059809"/>
              <a:gd name="connsiteY6" fmla="*/ 4407353 h 4407353"/>
              <a:gd name="connsiteX7" fmla="*/ 0 w 3059809"/>
              <a:gd name="connsiteY7" fmla="*/ 3897375 h 4407353"/>
              <a:gd name="connsiteX8" fmla="*/ 0 w 3059809"/>
              <a:gd name="connsiteY8" fmla="*/ 509978 h 4407353"/>
              <a:gd name="connsiteX0" fmla="*/ 0 w 3059809"/>
              <a:gd name="connsiteY0" fmla="*/ 509978 h 4407353"/>
              <a:gd name="connsiteX1" fmla="*/ 509978 w 3059809"/>
              <a:gd name="connsiteY1" fmla="*/ 0 h 4407353"/>
              <a:gd name="connsiteX2" fmla="*/ 1588366 w 3059809"/>
              <a:gd name="connsiteY2" fmla="*/ 6724 h 4407353"/>
              <a:gd name="connsiteX3" fmla="*/ 1641144 w 3059809"/>
              <a:gd name="connsiteY3" fmla="*/ 2708572 h 4407353"/>
              <a:gd name="connsiteX4" fmla="*/ 3059809 w 3059809"/>
              <a:gd name="connsiteY4" fmla="*/ 3897375 h 4407353"/>
              <a:gd name="connsiteX5" fmla="*/ 2549831 w 3059809"/>
              <a:gd name="connsiteY5" fmla="*/ 4407353 h 4407353"/>
              <a:gd name="connsiteX6" fmla="*/ 509978 w 3059809"/>
              <a:gd name="connsiteY6" fmla="*/ 4407353 h 4407353"/>
              <a:gd name="connsiteX7" fmla="*/ 0 w 3059809"/>
              <a:gd name="connsiteY7" fmla="*/ 3897375 h 4407353"/>
              <a:gd name="connsiteX8" fmla="*/ 0 w 3059809"/>
              <a:gd name="connsiteY8" fmla="*/ 509978 h 4407353"/>
              <a:gd name="connsiteX0" fmla="*/ 0 w 3059809"/>
              <a:gd name="connsiteY0" fmla="*/ 509978 h 4407353"/>
              <a:gd name="connsiteX1" fmla="*/ 509978 w 3059809"/>
              <a:gd name="connsiteY1" fmla="*/ 0 h 4407353"/>
              <a:gd name="connsiteX2" fmla="*/ 1588366 w 3059809"/>
              <a:gd name="connsiteY2" fmla="*/ 6724 h 4407353"/>
              <a:gd name="connsiteX3" fmla="*/ 1641144 w 3059809"/>
              <a:gd name="connsiteY3" fmla="*/ 2708572 h 4407353"/>
              <a:gd name="connsiteX4" fmla="*/ 3059809 w 3059809"/>
              <a:gd name="connsiteY4" fmla="*/ 3897375 h 4407353"/>
              <a:gd name="connsiteX5" fmla="*/ 2549831 w 3059809"/>
              <a:gd name="connsiteY5" fmla="*/ 4407353 h 4407353"/>
              <a:gd name="connsiteX6" fmla="*/ 509978 w 3059809"/>
              <a:gd name="connsiteY6" fmla="*/ 4407353 h 4407353"/>
              <a:gd name="connsiteX7" fmla="*/ 0 w 3059809"/>
              <a:gd name="connsiteY7" fmla="*/ 3897375 h 4407353"/>
              <a:gd name="connsiteX8" fmla="*/ 0 w 3059809"/>
              <a:gd name="connsiteY8" fmla="*/ 509978 h 4407353"/>
              <a:gd name="connsiteX0" fmla="*/ 0 w 3059809"/>
              <a:gd name="connsiteY0" fmla="*/ 562301 h 4459676"/>
              <a:gd name="connsiteX1" fmla="*/ 509978 w 3059809"/>
              <a:gd name="connsiteY1" fmla="*/ 52323 h 4459676"/>
              <a:gd name="connsiteX2" fmla="*/ 1588366 w 3059809"/>
              <a:gd name="connsiteY2" fmla="*/ 59047 h 4459676"/>
              <a:gd name="connsiteX3" fmla="*/ 1641144 w 3059809"/>
              <a:gd name="connsiteY3" fmla="*/ 2760895 h 4459676"/>
              <a:gd name="connsiteX4" fmla="*/ 3059809 w 3059809"/>
              <a:gd name="connsiteY4" fmla="*/ 3949698 h 4459676"/>
              <a:gd name="connsiteX5" fmla="*/ 2549831 w 3059809"/>
              <a:gd name="connsiteY5" fmla="*/ 4459676 h 4459676"/>
              <a:gd name="connsiteX6" fmla="*/ 509978 w 3059809"/>
              <a:gd name="connsiteY6" fmla="*/ 4459676 h 4459676"/>
              <a:gd name="connsiteX7" fmla="*/ 0 w 3059809"/>
              <a:gd name="connsiteY7" fmla="*/ 3949698 h 4459676"/>
              <a:gd name="connsiteX8" fmla="*/ 0 w 3059809"/>
              <a:gd name="connsiteY8" fmla="*/ 562301 h 4459676"/>
              <a:gd name="connsiteX0" fmla="*/ 0 w 3059809"/>
              <a:gd name="connsiteY0" fmla="*/ 517595 h 4414970"/>
              <a:gd name="connsiteX1" fmla="*/ 509978 w 3059809"/>
              <a:gd name="connsiteY1" fmla="*/ 7617 h 4414970"/>
              <a:gd name="connsiteX2" fmla="*/ 1588366 w 3059809"/>
              <a:gd name="connsiteY2" fmla="*/ 14341 h 4414970"/>
              <a:gd name="connsiteX3" fmla="*/ 1641144 w 3059809"/>
              <a:gd name="connsiteY3" fmla="*/ 2716189 h 4414970"/>
              <a:gd name="connsiteX4" fmla="*/ 3059809 w 3059809"/>
              <a:gd name="connsiteY4" fmla="*/ 3904992 h 4414970"/>
              <a:gd name="connsiteX5" fmla="*/ 2549831 w 3059809"/>
              <a:gd name="connsiteY5" fmla="*/ 4414970 h 4414970"/>
              <a:gd name="connsiteX6" fmla="*/ 509978 w 3059809"/>
              <a:gd name="connsiteY6" fmla="*/ 4414970 h 4414970"/>
              <a:gd name="connsiteX7" fmla="*/ 0 w 3059809"/>
              <a:gd name="connsiteY7" fmla="*/ 3904992 h 4414970"/>
              <a:gd name="connsiteX8" fmla="*/ 0 w 3059809"/>
              <a:gd name="connsiteY8" fmla="*/ 517595 h 4414970"/>
              <a:gd name="connsiteX0" fmla="*/ 0 w 3059809"/>
              <a:gd name="connsiteY0" fmla="*/ 509978 h 4407353"/>
              <a:gd name="connsiteX1" fmla="*/ 509978 w 3059809"/>
              <a:gd name="connsiteY1" fmla="*/ 0 h 4407353"/>
              <a:gd name="connsiteX2" fmla="*/ 1655601 w 3059809"/>
              <a:gd name="connsiteY2" fmla="*/ 60512 h 4407353"/>
              <a:gd name="connsiteX3" fmla="*/ 1641144 w 3059809"/>
              <a:gd name="connsiteY3" fmla="*/ 2708572 h 4407353"/>
              <a:gd name="connsiteX4" fmla="*/ 3059809 w 3059809"/>
              <a:gd name="connsiteY4" fmla="*/ 3897375 h 4407353"/>
              <a:gd name="connsiteX5" fmla="*/ 2549831 w 3059809"/>
              <a:gd name="connsiteY5" fmla="*/ 4407353 h 4407353"/>
              <a:gd name="connsiteX6" fmla="*/ 509978 w 3059809"/>
              <a:gd name="connsiteY6" fmla="*/ 4407353 h 4407353"/>
              <a:gd name="connsiteX7" fmla="*/ 0 w 3059809"/>
              <a:gd name="connsiteY7" fmla="*/ 3897375 h 4407353"/>
              <a:gd name="connsiteX8" fmla="*/ 0 w 3059809"/>
              <a:gd name="connsiteY8" fmla="*/ 509978 h 4407353"/>
              <a:gd name="connsiteX0" fmla="*/ 0 w 3059809"/>
              <a:gd name="connsiteY0" fmla="*/ 517783 h 4415158"/>
              <a:gd name="connsiteX1" fmla="*/ 509978 w 3059809"/>
              <a:gd name="connsiteY1" fmla="*/ 7805 h 4415158"/>
              <a:gd name="connsiteX2" fmla="*/ 1655601 w 3059809"/>
              <a:gd name="connsiteY2" fmla="*/ 68317 h 4415158"/>
              <a:gd name="connsiteX3" fmla="*/ 1641144 w 3059809"/>
              <a:gd name="connsiteY3" fmla="*/ 2716377 h 4415158"/>
              <a:gd name="connsiteX4" fmla="*/ 3059809 w 3059809"/>
              <a:gd name="connsiteY4" fmla="*/ 3905180 h 4415158"/>
              <a:gd name="connsiteX5" fmla="*/ 2549831 w 3059809"/>
              <a:gd name="connsiteY5" fmla="*/ 4415158 h 4415158"/>
              <a:gd name="connsiteX6" fmla="*/ 509978 w 3059809"/>
              <a:gd name="connsiteY6" fmla="*/ 4415158 h 4415158"/>
              <a:gd name="connsiteX7" fmla="*/ 0 w 3059809"/>
              <a:gd name="connsiteY7" fmla="*/ 3905180 h 4415158"/>
              <a:gd name="connsiteX8" fmla="*/ 0 w 3059809"/>
              <a:gd name="connsiteY8" fmla="*/ 517783 h 4415158"/>
              <a:gd name="connsiteX0" fmla="*/ 0 w 3059809"/>
              <a:gd name="connsiteY0" fmla="*/ 517783 h 4415158"/>
              <a:gd name="connsiteX1" fmla="*/ 509978 w 3059809"/>
              <a:gd name="connsiteY1" fmla="*/ 7805 h 4415158"/>
              <a:gd name="connsiteX2" fmla="*/ 1655601 w 3059809"/>
              <a:gd name="connsiteY2" fmla="*/ 68317 h 4415158"/>
              <a:gd name="connsiteX3" fmla="*/ 1641144 w 3059809"/>
              <a:gd name="connsiteY3" fmla="*/ 2716377 h 4415158"/>
              <a:gd name="connsiteX4" fmla="*/ 3059809 w 3059809"/>
              <a:gd name="connsiteY4" fmla="*/ 3905180 h 4415158"/>
              <a:gd name="connsiteX5" fmla="*/ 2549831 w 3059809"/>
              <a:gd name="connsiteY5" fmla="*/ 4415158 h 4415158"/>
              <a:gd name="connsiteX6" fmla="*/ 509978 w 3059809"/>
              <a:gd name="connsiteY6" fmla="*/ 4415158 h 4415158"/>
              <a:gd name="connsiteX7" fmla="*/ 0 w 3059809"/>
              <a:gd name="connsiteY7" fmla="*/ 3905180 h 4415158"/>
              <a:gd name="connsiteX8" fmla="*/ 0 w 3059809"/>
              <a:gd name="connsiteY8" fmla="*/ 517783 h 4415158"/>
              <a:gd name="connsiteX0" fmla="*/ 0 w 3059809"/>
              <a:gd name="connsiteY0" fmla="*/ 517783 h 4415158"/>
              <a:gd name="connsiteX1" fmla="*/ 509978 w 3059809"/>
              <a:gd name="connsiteY1" fmla="*/ 7805 h 4415158"/>
              <a:gd name="connsiteX2" fmla="*/ 1655601 w 3059809"/>
              <a:gd name="connsiteY2" fmla="*/ 68317 h 4415158"/>
              <a:gd name="connsiteX3" fmla="*/ 1641144 w 3059809"/>
              <a:gd name="connsiteY3" fmla="*/ 2716377 h 4415158"/>
              <a:gd name="connsiteX4" fmla="*/ 3059809 w 3059809"/>
              <a:gd name="connsiteY4" fmla="*/ 3905180 h 4415158"/>
              <a:gd name="connsiteX5" fmla="*/ 2549831 w 3059809"/>
              <a:gd name="connsiteY5" fmla="*/ 4415158 h 4415158"/>
              <a:gd name="connsiteX6" fmla="*/ 509978 w 3059809"/>
              <a:gd name="connsiteY6" fmla="*/ 4415158 h 4415158"/>
              <a:gd name="connsiteX7" fmla="*/ 0 w 3059809"/>
              <a:gd name="connsiteY7" fmla="*/ 3905180 h 4415158"/>
              <a:gd name="connsiteX8" fmla="*/ 0 w 3059809"/>
              <a:gd name="connsiteY8" fmla="*/ 517783 h 4415158"/>
              <a:gd name="connsiteX0" fmla="*/ 0 w 3059809"/>
              <a:gd name="connsiteY0" fmla="*/ 524377 h 4421752"/>
              <a:gd name="connsiteX1" fmla="*/ 509978 w 3059809"/>
              <a:gd name="connsiteY1" fmla="*/ 14399 h 4421752"/>
              <a:gd name="connsiteX2" fmla="*/ 1601813 w 3059809"/>
              <a:gd name="connsiteY2" fmla="*/ 61464 h 4421752"/>
              <a:gd name="connsiteX3" fmla="*/ 1641144 w 3059809"/>
              <a:gd name="connsiteY3" fmla="*/ 2722971 h 4421752"/>
              <a:gd name="connsiteX4" fmla="*/ 3059809 w 3059809"/>
              <a:gd name="connsiteY4" fmla="*/ 3911774 h 4421752"/>
              <a:gd name="connsiteX5" fmla="*/ 2549831 w 3059809"/>
              <a:gd name="connsiteY5" fmla="*/ 4421752 h 4421752"/>
              <a:gd name="connsiteX6" fmla="*/ 509978 w 3059809"/>
              <a:gd name="connsiteY6" fmla="*/ 4421752 h 4421752"/>
              <a:gd name="connsiteX7" fmla="*/ 0 w 3059809"/>
              <a:gd name="connsiteY7" fmla="*/ 3911774 h 4421752"/>
              <a:gd name="connsiteX8" fmla="*/ 0 w 3059809"/>
              <a:gd name="connsiteY8" fmla="*/ 524377 h 4421752"/>
              <a:gd name="connsiteX0" fmla="*/ 0 w 3059809"/>
              <a:gd name="connsiteY0" fmla="*/ 524377 h 4421752"/>
              <a:gd name="connsiteX1" fmla="*/ 509978 w 3059809"/>
              <a:gd name="connsiteY1" fmla="*/ 14399 h 4421752"/>
              <a:gd name="connsiteX2" fmla="*/ 1601813 w 3059809"/>
              <a:gd name="connsiteY2" fmla="*/ 61464 h 4421752"/>
              <a:gd name="connsiteX3" fmla="*/ 1641144 w 3059809"/>
              <a:gd name="connsiteY3" fmla="*/ 2722971 h 4421752"/>
              <a:gd name="connsiteX4" fmla="*/ 3059809 w 3059809"/>
              <a:gd name="connsiteY4" fmla="*/ 3911774 h 4421752"/>
              <a:gd name="connsiteX5" fmla="*/ 2549831 w 3059809"/>
              <a:gd name="connsiteY5" fmla="*/ 4421752 h 4421752"/>
              <a:gd name="connsiteX6" fmla="*/ 509978 w 3059809"/>
              <a:gd name="connsiteY6" fmla="*/ 4421752 h 4421752"/>
              <a:gd name="connsiteX7" fmla="*/ 0 w 3059809"/>
              <a:gd name="connsiteY7" fmla="*/ 3911774 h 4421752"/>
              <a:gd name="connsiteX8" fmla="*/ 0 w 3059809"/>
              <a:gd name="connsiteY8" fmla="*/ 524377 h 4421752"/>
              <a:gd name="connsiteX0" fmla="*/ 0 w 3059809"/>
              <a:gd name="connsiteY0" fmla="*/ 512453 h 4409828"/>
              <a:gd name="connsiteX1" fmla="*/ 509978 w 3059809"/>
              <a:gd name="connsiteY1" fmla="*/ 2475 h 4409828"/>
              <a:gd name="connsiteX2" fmla="*/ 1601813 w 3059809"/>
              <a:gd name="connsiteY2" fmla="*/ 49540 h 4409828"/>
              <a:gd name="connsiteX3" fmla="*/ 1641144 w 3059809"/>
              <a:gd name="connsiteY3" fmla="*/ 2711047 h 4409828"/>
              <a:gd name="connsiteX4" fmla="*/ 3059809 w 3059809"/>
              <a:gd name="connsiteY4" fmla="*/ 3899850 h 4409828"/>
              <a:gd name="connsiteX5" fmla="*/ 2549831 w 3059809"/>
              <a:gd name="connsiteY5" fmla="*/ 4409828 h 4409828"/>
              <a:gd name="connsiteX6" fmla="*/ 509978 w 3059809"/>
              <a:gd name="connsiteY6" fmla="*/ 4409828 h 4409828"/>
              <a:gd name="connsiteX7" fmla="*/ 0 w 3059809"/>
              <a:gd name="connsiteY7" fmla="*/ 3899850 h 4409828"/>
              <a:gd name="connsiteX8" fmla="*/ 0 w 3059809"/>
              <a:gd name="connsiteY8" fmla="*/ 512453 h 440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9809" h="4409828">
                <a:moveTo>
                  <a:pt x="0" y="512453"/>
                </a:moveTo>
                <a:cubicBezTo>
                  <a:pt x="0" y="230800"/>
                  <a:pt x="228325" y="2475"/>
                  <a:pt x="509978" y="2475"/>
                </a:cubicBezTo>
                <a:cubicBezTo>
                  <a:pt x="869441" y="4716"/>
                  <a:pt x="1316309" y="-19936"/>
                  <a:pt x="1601813" y="49540"/>
                </a:cubicBezTo>
                <a:cubicBezTo>
                  <a:pt x="1708654" y="358822"/>
                  <a:pt x="1641144" y="2429394"/>
                  <a:pt x="1641144" y="2711047"/>
                </a:cubicBezTo>
                <a:cubicBezTo>
                  <a:pt x="1641144" y="3840179"/>
                  <a:pt x="3059809" y="2770718"/>
                  <a:pt x="3059809" y="3899850"/>
                </a:cubicBezTo>
                <a:cubicBezTo>
                  <a:pt x="3059809" y="4181503"/>
                  <a:pt x="2831484" y="4409828"/>
                  <a:pt x="2549831" y="4409828"/>
                </a:cubicBezTo>
                <a:lnTo>
                  <a:pt x="509978" y="4409828"/>
                </a:lnTo>
                <a:cubicBezTo>
                  <a:pt x="228325" y="4409828"/>
                  <a:pt x="0" y="4181503"/>
                  <a:pt x="0" y="3899850"/>
                </a:cubicBezTo>
                <a:lnTo>
                  <a:pt x="0" y="512453"/>
                </a:lnTo>
                <a:close/>
              </a:path>
            </a:pathLst>
          </a:custGeom>
          <a:solidFill>
            <a:srgbClr val="CAEDEF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7A92DC0-A45E-99BD-3444-8ED0CC16D134}"/>
              </a:ext>
            </a:extLst>
          </p:cNvPr>
          <p:cNvSpPr txBox="1">
            <a:spLocks/>
          </p:cNvSpPr>
          <p:nvPr/>
        </p:nvSpPr>
        <p:spPr>
          <a:xfrm>
            <a:off x="6290142" y="753064"/>
            <a:ext cx="2853858" cy="309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 sz="1600"/>
              <a:t>Individuals </a:t>
            </a:r>
            <a:r>
              <a:rPr lang="en-US" sz="1600" err="1"/>
              <a:t>als</a:t>
            </a:r>
            <a:r>
              <a:rPr lang="en-US" sz="1600"/>
              <a:t> </a:t>
            </a:r>
            <a:r>
              <a:rPr lang="en-US" sz="1600" err="1"/>
              <a:t>inspiratiebron</a:t>
            </a:r>
            <a:r>
              <a:rPr lang="en-US" sz="1600"/>
              <a:t> </a:t>
            </a:r>
            <a:r>
              <a:rPr lang="en-US" sz="1600" err="1"/>
              <a:t>voor</a:t>
            </a:r>
            <a:r>
              <a:rPr lang="en-US" sz="1600"/>
              <a:t> </a:t>
            </a:r>
            <a:r>
              <a:rPr lang="en-US" sz="1600" err="1"/>
              <a:t>codelijsten</a:t>
            </a:r>
            <a:r>
              <a:rPr lang="en-US" sz="1600"/>
              <a:t>:</a:t>
            </a:r>
          </a:p>
          <a:p>
            <a:pPr>
              <a:buFont typeface="+mj-lt"/>
              <a:buAutoNum type="arabicPeriod"/>
            </a:pPr>
            <a:r>
              <a:rPr lang="en-US" sz="1400" err="1"/>
              <a:t>FlowProperty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 err="1"/>
              <a:t>WaterType</a:t>
            </a:r>
            <a:r>
              <a:rPr lang="en-US" sz="1400"/>
              <a:t>:</a:t>
            </a:r>
          </a:p>
          <a:p>
            <a:pPr lvl="1"/>
            <a:r>
              <a:rPr lang="en-US" sz="1400" err="1"/>
              <a:t>Gaat</a:t>
            </a:r>
            <a:r>
              <a:rPr lang="en-US" sz="1400"/>
              <a:t> het </a:t>
            </a:r>
            <a:r>
              <a:rPr lang="en-US" sz="1400" err="1"/>
              <a:t>altijd</a:t>
            </a:r>
            <a:r>
              <a:rPr lang="en-US" sz="1400"/>
              <a:t> over </a:t>
            </a:r>
            <a:r>
              <a:rPr lang="en-US" sz="1400" err="1"/>
              <a:t>drinkwater</a:t>
            </a:r>
            <a:r>
              <a:rPr lang="en-US" sz="1400"/>
              <a:t>?</a:t>
            </a:r>
          </a:p>
          <a:p>
            <a:pPr>
              <a:buFont typeface="+mj-lt"/>
              <a:buAutoNum type="arabicPeriod"/>
            </a:pPr>
            <a:r>
              <a:rPr lang="en-US" sz="1400" err="1"/>
              <a:t>WaterMeterProperty</a:t>
            </a:r>
            <a:endParaRPr lang="en-US" sz="1400"/>
          </a:p>
          <a:p>
            <a:pPr marL="114300" indent="0">
              <a:buNone/>
            </a:pPr>
            <a:endParaRPr lang="en-US" sz="1400"/>
          </a:p>
          <a:p>
            <a:pPr marL="114300" indent="0">
              <a:buNone/>
            </a:pPr>
            <a:endParaRPr lang="en-US" sz="1400"/>
          </a:p>
          <a:p>
            <a:pPr marL="114300" indent="0">
              <a:buNone/>
            </a:pPr>
            <a:r>
              <a:rPr lang="nl-NL" sz="1200" err="1"/>
              <a:t>NamedIndividuals</a:t>
            </a:r>
            <a:r>
              <a:rPr lang="nl-NL" sz="1200"/>
              <a:t> zijn instanties van klassen:</a:t>
            </a:r>
          </a:p>
          <a:p>
            <a:pPr marL="114300" indent="0">
              <a:buNone/>
            </a:pPr>
            <a:r>
              <a:rPr lang="nl-NL" sz="1200" err="1"/>
              <a:t>bvb</a:t>
            </a:r>
            <a:r>
              <a:rPr lang="nl-NL" sz="1200"/>
              <a:t> </a:t>
            </a:r>
            <a:r>
              <a:rPr lang="nl-NL" sz="1200" err="1"/>
              <a:t>JanWillems</a:t>
            </a:r>
            <a:r>
              <a:rPr lang="nl-NL" sz="1200"/>
              <a:t> als instantie van de klasse Persoon is een </a:t>
            </a:r>
            <a:r>
              <a:rPr lang="nl-NL" sz="1200" err="1"/>
              <a:t>Individual</a:t>
            </a:r>
            <a:r>
              <a:rPr lang="nl-NL" sz="1200"/>
              <a:t>.</a:t>
            </a:r>
            <a:endParaRPr lang="en-US" sz="1400"/>
          </a:p>
          <a:p>
            <a:pPr marL="114300" indent="0">
              <a:buNone/>
            </a:pPr>
            <a:endParaRPr lang="en-US" sz="1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E4E7EA-320A-6F23-77DB-0C2EA3631D58}"/>
              </a:ext>
            </a:extLst>
          </p:cNvPr>
          <p:cNvSpPr/>
          <p:nvPr/>
        </p:nvSpPr>
        <p:spPr>
          <a:xfrm>
            <a:off x="302558" y="649724"/>
            <a:ext cx="363426" cy="3518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</a:rPr>
              <a:t>1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19A855-6D97-0D25-CC6A-4A2075535359}"/>
              </a:ext>
            </a:extLst>
          </p:cNvPr>
          <p:cNvSpPr/>
          <p:nvPr/>
        </p:nvSpPr>
        <p:spPr>
          <a:xfrm>
            <a:off x="2297270" y="649723"/>
            <a:ext cx="363426" cy="3518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</a:rPr>
              <a:t>2</a:t>
            </a:r>
            <a:endParaRPr lang="en-GB" b="1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1ABA860-616A-690D-FEEA-5ADF5F88196E}"/>
              </a:ext>
            </a:extLst>
          </p:cNvPr>
          <p:cNvSpPr/>
          <p:nvPr/>
        </p:nvSpPr>
        <p:spPr>
          <a:xfrm>
            <a:off x="4390287" y="649722"/>
            <a:ext cx="363426" cy="3518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</a:rPr>
              <a:t>3</a:t>
            </a:r>
            <a:endParaRPr lang="en-GB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0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76313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971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1350640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69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08;g286b00870f9_1_1135">
            <a:extLst>
              <a:ext uri="{FF2B5EF4-FFF2-40B4-BE49-F238E27FC236}">
                <a16:creationId xmlns:a16="http://schemas.microsoft.com/office/drawing/2014/main" id="{776AFB4A-8344-9D5E-1D86-EE7F33DB0CEB}"/>
              </a:ext>
            </a:extLst>
          </p:cNvPr>
          <p:cNvSpPr/>
          <p:nvPr/>
        </p:nvSpPr>
        <p:spPr>
          <a:xfrm>
            <a:off x="741936" y="1368640"/>
            <a:ext cx="711389" cy="45937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8507" y="1194390"/>
            <a:ext cx="621480" cy="49325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6848740" y="2678764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1"/>
            <a:endCxn id="58" idx="2"/>
          </p:cNvCxnSpPr>
          <p:nvPr/>
        </p:nvCxnSpPr>
        <p:spPr>
          <a:xfrm rot="10800000">
            <a:off x="5371872" y="2214829"/>
            <a:ext cx="1476868" cy="63405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99792" y="706869"/>
            <a:ext cx="1077425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6848740" y="3619571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1"/>
            <a:endCxn id="58" idx="2"/>
          </p:cNvCxnSpPr>
          <p:nvPr/>
        </p:nvCxnSpPr>
        <p:spPr>
          <a:xfrm rot="10800000">
            <a:off x="5371872" y="2214828"/>
            <a:ext cx="1476868" cy="15748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FC3CFD76-D455-4FC3-C361-5F2305DCD4C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Geobserveerd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object: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Aansluiting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135264-0EEC-B9B4-8B85-8B68ED0DA84A}"/>
              </a:ext>
            </a:extLst>
          </p:cNvPr>
          <p:cNvSpPr/>
          <p:nvPr/>
        </p:nvSpPr>
        <p:spPr>
          <a:xfrm>
            <a:off x="339882" y="3231262"/>
            <a:ext cx="1564106" cy="6497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05CD6-B3AA-31FB-933D-FF709123C38E}"/>
              </a:ext>
            </a:extLst>
          </p:cNvPr>
          <p:cNvSpPr txBox="1"/>
          <p:nvPr/>
        </p:nvSpPr>
        <p:spPr>
          <a:xfrm>
            <a:off x="2390706" y="3236909"/>
            <a:ext cx="1987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err="1"/>
              <a:t>Aansluiting</a:t>
            </a:r>
            <a:r>
              <a:rPr lang="en-US"/>
              <a:t>?</a:t>
            </a:r>
          </a:p>
          <a:p>
            <a:pPr marL="285750" indent="-285750">
              <a:buFontTx/>
              <a:buChar char="-"/>
            </a:pPr>
            <a:r>
              <a:rPr lang="en-US" err="1"/>
              <a:t>Aftakking</a:t>
            </a:r>
            <a:r>
              <a:rPr lang="en-US"/>
              <a:t>?</a:t>
            </a:r>
          </a:p>
          <a:p>
            <a:pPr marL="285750" indent="-285750">
              <a:buFontTx/>
              <a:buChar char="-"/>
            </a:pPr>
            <a:r>
              <a:rPr lang="en-US" err="1"/>
              <a:t>Aftakkingspunt</a:t>
            </a:r>
            <a:r>
              <a:rPr lang="en-US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378E73-C123-2D21-BA40-1291A6B271F9}"/>
              </a:ext>
            </a:extLst>
          </p:cNvPr>
          <p:cNvSpPr txBox="1"/>
          <p:nvPr/>
        </p:nvSpPr>
        <p:spPr>
          <a:xfrm>
            <a:off x="2401306" y="4109441"/>
            <a:ext cx="4117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Aftakking</a:t>
            </a:r>
            <a:r>
              <a:rPr lang="en-US"/>
              <a:t> versus </a:t>
            </a:r>
            <a:r>
              <a:rPr lang="en-US" err="1"/>
              <a:t>Aftakkingspunt</a:t>
            </a:r>
            <a:r>
              <a:rPr lang="en-US"/>
              <a:t>:</a:t>
            </a:r>
          </a:p>
          <a:p>
            <a:r>
              <a:rPr lang="en-US"/>
              <a:t>Twee </a:t>
            </a:r>
            <a:r>
              <a:rPr lang="en-US" err="1"/>
              <a:t>instanties</a:t>
            </a:r>
            <a:r>
              <a:rPr lang="en-US"/>
              <a:t> van </a:t>
            </a:r>
            <a:r>
              <a:rPr lang="en-US" err="1"/>
              <a:t>dezelfde</a:t>
            </a:r>
            <a:r>
              <a:rPr lang="en-US"/>
              <a:t> </a:t>
            </a:r>
            <a:r>
              <a:rPr lang="en-US" err="1"/>
              <a:t>klasse</a:t>
            </a:r>
            <a:r>
              <a:rPr lang="en-US"/>
              <a:t> “</a:t>
            </a:r>
            <a:r>
              <a:rPr lang="en-US" err="1"/>
              <a:t>Aansluiting</a:t>
            </a:r>
            <a:r>
              <a:rPr lang="en-US"/>
              <a:t>”</a:t>
            </a:r>
            <a:endParaRPr lang="en-GB"/>
          </a:p>
        </p:txBody>
      </p:sp>
      <p:grpSp>
        <p:nvGrpSpPr>
          <p:cNvPr id="12" name="Google Shape;824;g286b00870f9_1_1135">
            <a:extLst>
              <a:ext uri="{FF2B5EF4-FFF2-40B4-BE49-F238E27FC236}">
                <a16:creationId xmlns:a16="http://schemas.microsoft.com/office/drawing/2014/main" id="{F14B30AB-883F-43B9-2F9E-AC45B013E540}"/>
              </a:ext>
            </a:extLst>
          </p:cNvPr>
          <p:cNvGrpSpPr/>
          <p:nvPr/>
        </p:nvGrpSpPr>
        <p:grpSpPr>
          <a:xfrm>
            <a:off x="1145151" y="1613323"/>
            <a:ext cx="2290141" cy="924781"/>
            <a:chOff x="6943296" y="488187"/>
            <a:chExt cx="213000" cy="157309"/>
          </a:xfrm>
        </p:grpSpPr>
        <p:sp>
          <p:nvSpPr>
            <p:cNvPr id="13" name="Google Shape;825;g286b00870f9_1_1135">
              <a:extLst>
                <a:ext uri="{FF2B5EF4-FFF2-40B4-BE49-F238E27FC236}">
                  <a16:creationId xmlns:a16="http://schemas.microsoft.com/office/drawing/2014/main" id="{D846D765-AEF3-699C-97B7-28C66DF9DC97}"/>
                </a:ext>
              </a:extLst>
            </p:cNvPr>
            <p:cNvSpPr/>
            <p:nvPr/>
          </p:nvSpPr>
          <p:spPr>
            <a:xfrm>
              <a:off x="6943296" y="542437"/>
              <a:ext cx="213000" cy="1030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/>
                <a:t>Afleverpunt</a:t>
              </a:r>
              <a:endParaRPr lang="en-US" sz="800"/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Toebehorentype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Toebehorentype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=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Aftakking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826;g286b00870f9_1_1135">
              <a:extLst>
                <a:ext uri="{FF2B5EF4-FFF2-40B4-BE49-F238E27FC236}">
                  <a16:creationId xmlns:a16="http://schemas.microsoft.com/office/drawing/2014/main" id="{BC70EF98-9F22-FA15-4DDC-F7687AF231F5}"/>
                </a:ext>
              </a:extLst>
            </p:cNvPr>
            <p:cNvSpPr/>
            <p:nvPr/>
          </p:nvSpPr>
          <p:spPr>
            <a:xfrm>
              <a:off x="6943296" y="488187"/>
              <a:ext cx="213000" cy="54250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>
                  <a:latin typeface="Arial"/>
                </a:rPr>
                <a:t>IMKL-LD::</a:t>
              </a:r>
              <a:r>
                <a:rPr lang="en-US" sz="1000" b="1" err="1">
                  <a:latin typeface="Arial"/>
                </a:rPr>
                <a:t>Aansluiting</a:t>
              </a:r>
              <a:endParaRPr lang="en-US" sz="800" b="1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" name="Google Shape;808;g286b00870f9_1_1135">
            <a:extLst>
              <a:ext uri="{FF2B5EF4-FFF2-40B4-BE49-F238E27FC236}">
                <a16:creationId xmlns:a16="http://schemas.microsoft.com/office/drawing/2014/main" id="{0C71978E-3A83-70E6-8CA4-A45AD6FB72BB}"/>
              </a:ext>
            </a:extLst>
          </p:cNvPr>
          <p:cNvSpPr/>
          <p:nvPr/>
        </p:nvSpPr>
        <p:spPr>
          <a:xfrm>
            <a:off x="2814813" y="1334594"/>
            <a:ext cx="819363" cy="34257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</a:p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/>
              <a:t>Toebehoren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33686-8383-FCF5-A464-45F94054183E}"/>
              </a:ext>
            </a:extLst>
          </p:cNvPr>
          <p:cNvSpPr txBox="1"/>
          <p:nvPr/>
        </p:nvSpPr>
        <p:spPr>
          <a:xfrm>
            <a:off x="48514" y="1835064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err="1"/>
              <a:t>Hoofdaansluiting</a:t>
            </a:r>
            <a:endParaRPr lang="en-US" sz="1000"/>
          </a:p>
          <a:p>
            <a:r>
              <a:rPr lang="en-US" sz="1000"/>
              <a:t>0..1</a:t>
            </a:r>
            <a:endParaRPr lang="en-GB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C356E-0D5B-A2B9-053B-2DCAAA897F10}"/>
              </a:ext>
            </a:extLst>
          </p:cNvPr>
          <p:cNvSpPr txBox="1"/>
          <p:nvPr/>
        </p:nvSpPr>
        <p:spPr>
          <a:xfrm>
            <a:off x="1116429" y="1094642"/>
            <a:ext cx="1274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Subaansluiting</a:t>
            </a:r>
            <a:r>
              <a:rPr lang="en-US" sz="1000"/>
              <a:t> 0..*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8599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86;g286b00870f9_1_1135">
            <a:extLst>
              <a:ext uri="{FF2B5EF4-FFF2-40B4-BE49-F238E27FC236}">
                <a16:creationId xmlns:a16="http://schemas.microsoft.com/office/drawing/2014/main" id="{1A94427C-E6D1-5393-F32D-D0C02782BFC4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Geobserveerd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object: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Aansluiting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D8CAE-290B-A4C7-7952-1A165EBB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35" y="1585157"/>
            <a:ext cx="1712753" cy="142958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2E6A78-7F5E-C855-5ABE-3FFF7CA06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53440"/>
              </p:ext>
            </p:extLst>
          </p:nvPr>
        </p:nvGraphicFramePr>
        <p:xfrm>
          <a:off x="566738" y="1781176"/>
          <a:ext cx="6049286" cy="2718007"/>
        </p:xfrm>
        <a:graphic>
          <a:graphicData uri="http://schemas.openxmlformats.org/drawingml/2006/table">
            <a:tbl>
              <a:tblPr>
                <a:tableStyleId>{C45783E9-D8B6-4501-A431-97DB54836154}</a:tableStyleId>
              </a:tblPr>
              <a:tblGrid>
                <a:gridCol w="1550576">
                  <a:extLst>
                    <a:ext uri="{9D8B030D-6E8A-4147-A177-3AD203B41FA5}">
                      <a16:colId xmlns:a16="http://schemas.microsoft.com/office/drawing/2014/main" val="3710500070"/>
                    </a:ext>
                  </a:extLst>
                </a:gridCol>
                <a:gridCol w="601868">
                  <a:extLst>
                    <a:ext uri="{9D8B030D-6E8A-4147-A177-3AD203B41FA5}">
                      <a16:colId xmlns:a16="http://schemas.microsoft.com/office/drawing/2014/main" val="1916161884"/>
                    </a:ext>
                  </a:extLst>
                </a:gridCol>
                <a:gridCol w="1907616">
                  <a:extLst>
                    <a:ext uri="{9D8B030D-6E8A-4147-A177-3AD203B41FA5}">
                      <a16:colId xmlns:a16="http://schemas.microsoft.com/office/drawing/2014/main" val="3399161695"/>
                    </a:ext>
                  </a:extLst>
                </a:gridCol>
                <a:gridCol w="897702">
                  <a:extLst>
                    <a:ext uri="{9D8B030D-6E8A-4147-A177-3AD203B41FA5}">
                      <a16:colId xmlns:a16="http://schemas.microsoft.com/office/drawing/2014/main" val="400959302"/>
                    </a:ext>
                  </a:extLst>
                </a:gridCol>
                <a:gridCol w="1091524">
                  <a:extLst>
                    <a:ext uri="{9D8B030D-6E8A-4147-A177-3AD203B41FA5}">
                      <a16:colId xmlns:a16="http://schemas.microsoft.com/office/drawing/2014/main" val="1102315702"/>
                    </a:ext>
                  </a:extLst>
                </a:gridCol>
              </a:tblGrid>
              <a:tr h="199602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Use case 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identificator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adres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toebehorentype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leverpunt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89990"/>
                  </a:ext>
                </a:extLst>
              </a:tr>
              <a:tr h="199602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err="1">
                          <a:effectLst/>
                        </a:rPr>
                        <a:t>Appartementsgebouw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A001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Gasmeterlaan 3, 9000 Gent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007790"/>
                  </a:ext>
                </a:extLst>
              </a:tr>
              <a:tr h="19960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C002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Gasmeterlaan 3a, 9000 Gent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Gebouweenheid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70431235"/>
                  </a:ext>
                </a:extLst>
              </a:tr>
              <a:tr h="19960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C003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Gasmeterlaan 3b, 9000 Gent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Gebouweenheid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8331281"/>
                  </a:ext>
                </a:extLst>
              </a:tr>
              <a:tr h="19960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C002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Gasmeterlaan 3c, 9000 Gent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Gebouweenheid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47635327"/>
                  </a:ext>
                </a:extLst>
              </a:tr>
              <a:tr h="199602"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41952027"/>
                  </a:ext>
                </a:extLst>
              </a:tr>
              <a:tr h="199602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Use case 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identificator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adres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toebehorentype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leverpunt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46040"/>
                  </a:ext>
                </a:extLst>
              </a:tr>
              <a:tr h="260135">
                <a:tc rowSpan="2">
                  <a:txBody>
                    <a:bodyPr/>
                    <a:lstStyle/>
                    <a:p>
                      <a:pPr algn="l" fontAlgn="t"/>
                      <a:r>
                        <a:rPr lang="nl-NL" sz="900" u="none" strike="noStrike">
                          <a:effectLst/>
                        </a:rPr>
                        <a:t>Enkele Woning: adres aftakking verschilt van adres aftakkingspunt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K621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Achturenstraat 73, 3010 Kessel-Lo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Gebouweenheid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45449286"/>
                  </a:ext>
                </a:extLst>
              </a:tr>
              <a:tr h="19960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A621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Lentedreef 15, 3010 Kessel-Lo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93657132"/>
                  </a:ext>
                </a:extLst>
              </a:tr>
              <a:tr h="199602"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0707829"/>
                  </a:ext>
                </a:extLst>
              </a:tr>
              <a:tr h="199602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Use case 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identificator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adres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toebehorentype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leverpunt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706510"/>
                  </a:ext>
                </a:extLst>
              </a:tr>
              <a:tr h="262250">
                <a:tc rowSpan="2">
                  <a:txBody>
                    <a:bodyPr/>
                    <a:lstStyle/>
                    <a:p>
                      <a:pPr algn="l" fontAlgn="t"/>
                      <a:r>
                        <a:rPr lang="nl-NL" sz="900" u="none" strike="noStrike">
                          <a:effectLst/>
                        </a:rPr>
                        <a:t>Enkele Woning: aftakking zelfde adres als aftakkingspunt</a:t>
                      </a:r>
                      <a:endParaRPr lang="nl-NL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A056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Elfnovemberstraat 20, 1000 Brussel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Gebouw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3960219"/>
                  </a:ext>
                </a:extLst>
              </a:tr>
              <a:tr h="19960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D056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Elfnovemberstraat 20, 1000 Brussel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eindpunt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err="1">
                          <a:effectLst/>
                        </a:rPr>
                        <a:t>Gebouweenheid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685201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056748B-662E-E7B1-92F7-EA79F4962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"/>
          <a:stretch/>
        </p:blipFill>
        <p:spPr>
          <a:xfrm>
            <a:off x="7092570" y="3098806"/>
            <a:ext cx="1821084" cy="1676400"/>
          </a:xfrm>
          <a:prstGeom prst="rect">
            <a:avLst/>
          </a:prstGeom>
        </p:spPr>
      </p:pic>
      <p:grpSp>
        <p:nvGrpSpPr>
          <p:cNvPr id="11" name="Google Shape;824;g286b00870f9_1_1135">
            <a:extLst>
              <a:ext uri="{FF2B5EF4-FFF2-40B4-BE49-F238E27FC236}">
                <a16:creationId xmlns:a16="http://schemas.microsoft.com/office/drawing/2014/main" id="{6ED6ECEB-06BB-F680-B3EE-A2AB8BBE1D94}"/>
              </a:ext>
            </a:extLst>
          </p:cNvPr>
          <p:cNvGrpSpPr/>
          <p:nvPr/>
        </p:nvGrpSpPr>
        <p:grpSpPr>
          <a:xfrm>
            <a:off x="7316616" y="330690"/>
            <a:ext cx="1649425" cy="765525"/>
            <a:chOff x="6943296" y="488187"/>
            <a:chExt cx="213000" cy="263067"/>
          </a:xfrm>
        </p:grpSpPr>
        <p:sp>
          <p:nvSpPr>
            <p:cNvPr id="12" name="Google Shape;825;g286b00870f9_1_1135">
              <a:extLst>
                <a:ext uri="{FF2B5EF4-FFF2-40B4-BE49-F238E27FC236}">
                  <a16:creationId xmlns:a16="http://schemas.microsoft.com/office/drawing/2014/main" id="{448CA94F-C615-E325-25AE-A88BF31A3EE9}"/>
                </a:ext>
              </a:extLst>
            </p:cNvPr>
            <p:cNvSpPr/>
            <p:nvPr/>
          </p:nvSpPr>
          <p:spPr>
            <a:xfrm>
              <a:off x="6943296" y="564081"/>
              <a:ext cx="213000" cy="18717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/>
                <a:t>l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everpunt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gebouweenheid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826;g286b00870f9_1_1135">
              <a:extLst>
                <a:ext uri="{FF2B5EF4-FFF2-40B4-BE49-F238E27FC236}">
                  <a16:creationId xmlns:a16="http://schemas.microsoft.com/office/drawing/2014/main" id="{E572B277-A494-FBC9-1B91-74818CC55B6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E34F1A-9389-4D8C-8861-E5F49C38CD7E}"/>
              </a:ext>
            </a:extLst>
          </p:cNvPr>
          <p:cNvSpPr txBox="1"/>
          <p:nvPr/>
        </p:nvSpPr>
        <p:spPr>
          <a:xfrm>
            <a:off x="453812" y="713710"/>
            <a:ext cx="6162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Klasse</a:t>
            </a:r>
            <a:r>
              <a:rPr lang="en-US"/>
              <a:t> “</a:t>
            </a:r>
            <a:r>
              <a:rPr lang="en-US" err="1"/>
              <a:t>Aansluiting</a:t>
            </a:r>
            <a:r>
              <a:rPr lang="en-US"/>
              <a:t>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Definitie</a:t>
            </a:r>
            <a:r>
              <a:rPr lang="en-US"/>
              <a:t>: </a:t>
            </a:r>
            <a:r>
              <a:rPr lang="nl-NL"/>
              <a:t>Object dat de aansluiting van een kabel of leiding aan een </a:t>
            </a:r>
            <a:r>
              <a:rPr lang="nl-NL" b="1"/>
              <a:t>gebouw</a:t>
            </a:r>
            <a:r>
              <a:rPr lang="nl-NL"/>
              <a:t> of een ander </a:t>
            </a:r>
            <a:r>
              <a:rPr lang="nl-NL" b="1"/>
              <a:t>fysiek object</a:t>
            </a:r>
            <a:r>
              <a:rPr lang="nl-NL"/>
              <a:t> beschrijft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2 verschillende instanties met ander leverpunt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4137EE-9E50-E576-8552-8C9A1492DC65}"/>
              </a:ext>
            </a:extLst>
          </p:cNvPr>
          <p:cNvCxnSpPr/>
          <p:nvPr/>
        </p:nvCxnSpPr>
        <p:spPr>
          <a:xfrm>
            <a:off x="6616023" y="3098806"/>
            <a:ext cx="476547" cy="17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E8BE44-E16E-3044-E177-D6736F4AF8E1}"/>
              </a:ext>
            </a:extLst>
          </p:cNvPr>
          <p:cNvCxnSpPr>
            <a:cxnSpLocks/>
          </p:cNvCxnSpPr>
          <p:nvPr/>
        </p:nvCxnSpPr>
        <p:spPr>
          <a:xfrm>
            <a:off x="6616022" y="1857173"/>
            <a:ext cx="4765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7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4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86774445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291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4924FA-DBD1-5FCC-3ED3-D5015E5E7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t="26942" r="72074" b="2159"/>
          <a:stretch/>
        </p:blipFill>
        <p:spPr bwMode="auto">
          <a:xfrm>
            <a:off x="4698689" y="648554"/>
            <a:ext cx="4275649" cy="436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-3475"/>
            <a:ext cx="8299968" cy="694663"/>
          </a:xfrm>
        </p:spPr>
        <p:txBody>
          <a:bodyPr/>
          <a:lstStyle/>
          <a:p>
            <a:r>
              <a:rPr lang="en-US" err="1"/>
              <a:t>Geobserveerd</a:t>
            </a:r>
            <a:r>
              <a:rPr lang="en-US"/>
              <a:t> object </a:t>
            </a:r>
            <a:r>
              <a:rPr lang="en-US" err="1"/>
              <a:t>geaggregeerd</a:t>
            </a:r>
            <a:endParaRPr lang="en-GB"/>
          </a:p>
        </p:txBody>
      </p:sp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C46240C8-9E29-60D3-0FF4-0DFC67289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" t="27743" r="70000" b="596"/>
          <a:stretch/>
        </p:blipFill>
        <p:spPr>
          <a:xfrm>
            <a:off x="2089" y="753206"/>
            <a:ext cx="4602436" cy="42591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42026-8C43-FFD0-496B-50D4B8DB5279}"/>
              </a:ext>
            </a:extLst>
          </p:cNvPr>
          <p:cNvSpPr txBox="1">
            <a:spLocks/>
          </p:cNvSpPr>
          <p:nvPr/>
        </p:nvSpPr>
        <p:spPr>
          <a:xfrm>
            <a:off x="4604525" y="691188"/>
            <a:ext cx="4443221" cy="4383216"/>
          </a:xfrm>
          <a:prstGeom prst="rect">
            <a:avLst/>
          </a:prstGeom>
          <a:ln w="19050">
            <a:solidFill>
              <a:srgbClr val="C4BB0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err="1">
                <a:solidFill>
                  <a:schemeClr val="accent3">
                    <a:lumMod val="50000"/>
                  </a:schemeClr>
                </a:solidFill>
              </a:rPr>
              <a:t>Nieuw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FB459F-FB07-D592-AC3F-722E4EDEFC93}"/>
              </a:ext>
            </a:extLst>
          </p:cNvPr>
          <p:cNvSpPr txBox="1">
            <a:spLocks/>
          </p:cNvSpPr>
          <p:nvPr/>
        </p:nvSpPr>
        <p:spPr>
          <a:xfrm>
            <a:off x="82805" y="691188"/>
            <a:ext cx="4475747" cy="4383216"/>
          </a:xfrm>
          <a:prstGeom prst="rect">
            <a:avLst/>
          </a:prstGeom>
          <a:ln w="19050">
            <a:solidFill>
              <a:srgbClr val="C4BB04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3">
                    <a:lumMod val="50000"/>
                  </a:schemeClr>
                </a:solidFill>
              </a:rPr>
              <a:t>Oud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75587E-7E4E-2B4F-8741-70F4E925E6E0}"/>
              </a:ext>
            </a:extLst>
          </p:cNvPr>
          <p:cNvSpPr/>
          <p:nvPr/>
        </p:nvSpPr>
        <p:spPr>
          <a:xfrm>
            <a:off x="8247226" y="3591373"/>
            <a:ext cx="791995" cy="6168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FE06AE-23F9-4DCC-E2FA-F8294887E9BB}"/>
              </a:ext>
            </a:extLst>
          </p:cNvPr>
          <p:cNvSpPr/>
          <p:nvPr/>
        </p:nvSpPr>
        <p:spPr>
          <a:xfrm>
            <a:off x="6460603" y="2764688"/>
            <a:ext cx="1239253" cy="472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1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355E97F-0E09-7E60-6A55-01197759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r="7347"/>
          <a:stretch/>
        </p:blipFill>
        <p:spPr bwMode="auto">
          <a:xfrm>
            <a:off x="540327" y="152400"/>
            <a:ext cx="8478982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3546B0-4382-68E1-B29D-5548A10BFD93}"/>
              </a:ext>
            </a:extLst>
          </p:cNvPr>
          <p:cNvSpPr/>
          <p:nvPr/>
        </p:nvSpPr>
        <p:spPr>
          <a:xfrm>
            <a:off x="4842163" y="380591"/>
            <a:ext cx="540328" cy="837001"/>
          </a:xfrm>
          <a:prstGeom prst="ellipse">
            <a:avLst/>
          </a:prstGeom>
          <a:solidFill>
            <a:srgbClr val="FFF20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65584-1137-076A-8F67-E67E5C910A67}"/>
              </a:ext>
            </a:extLst>
          </p:cNvPr>
          <p:cNvSpPr/>
          <p:nvPr/>
        </p:nvSpPr>
        <p:spPr>
          <a:xfrm>
            <a:off x="8125540" y="776843"/>
            <a:ext cx="591028" cy="1319113"/>
          </a:xfrm>
          <a:prstGeom prst="ellipse">
            <a:avLst/>
          </a:prstGeom>
          <a:solidFill>
            <a:srgbClr val="FFF20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B0B36-A6FB-29B9-FB5C-CB451C88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235" y="2402006"/>
            <a:ext cx="3039639" cy="2479293"/>
          </a:xfrm>
          <a:solidFill>
            <a:srgbClr val="FFFF00"/>
          </a:solidFill>
        </p:spPr>
        <p:txBody>
          <a:bodyPr/>
          <a:lstStyle/>
          <a:p>
            <a:r>
              <a:rPr lang="en-US" sz="2000" err="1"/>
              <a:t>minimale</a:t>
            </a:r>
            <a:r>
              <a:rPr lang="en-US" sz="2000"/>
              <a:t> </a:t>
            </a:r>
            <a:r>
              <a:rPr lang="en-US" sz="2000" err="1"/>
              <a:t>drempelwaarden</a:t>
            </a:r>
            <a:r>
              <a:rPr lang="en-US" sz="2000"/>
              <a:t> in </a:t>
            </a:r>
            <a:r>
              <a:rPr lang="en-US" sz="2000" err="1"/>
              <a:t>functie</a:t>
            </a:r>
            <a:r>
              <a:rPr lang="en-US" sz="2000"/>
              <a:t> van GDPR =&gt; </a:t>
            </a:r>
            <a:r>
              <a:rPr lang="en-US" sz="2000" err="1"/>
              <a:t>Eigenschap</a:t>
            </a:r>
            <a:r>
              <a:rPr lang="en-US" sz="2000"/>
              <a:t> #Meters</a:t>
            </a:r>
          </a:p>
          <a:p>
            <a:endParaRPr lang="en-US" sz="2000"/>
          </a:p>
          <a:p>
            <a:r>
              <a:rPr lang="en-US" sz="2000"/>
              <a:t>Procedures om zones </a:t>
            </a:r>
            <a:r>
              <a:rPr lang="en-US" sz="2000" err="1"/>
              <a:t>samen</a:t>
            </a:r>
            <a:r>
              <a:rPr lang="en-US" sz="2000"/>
              <a:t> </a:t>
            </a:r>
            <a:r>
              <a:rPr lang="en-US" sz="2000" err="1"/>
              <a:t>te</a:t>
            </a:r>
            <a:r>
              <a:rPr lang="en-US" sz="2000"/>
              <a:t> </a:t>
            </a:r>
            <a:r>
              <a:rPr lang="en-US" sz="2000" err="1"/>
              <a:t>voegen</a:t>
            </a:r>
            <a:endParaRPr lang="en-GB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6B70-D391-967A-4CA8-AE3F0514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Meterzone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57555F-8BC0-71CF-88B1-8FCBA0EAC77A}"/>
              </a:ext>
            </a:extLst>
          </p:cNvPr>
          <p:cNvCxnSpPr>
            <a:cxnSpLocks/>
          </p:cNvCxnSpPr>
          <p:nvPr/>
        </p:nvCxnSpPr>
        <p:spPr>
          <a:xfrm flipV="1">
            <a:off x="3186752" y="1288473"/>
            <a:ext cx="1773175" cy="13191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33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46D0-8D6A-099E-2D58-AB13AC9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539B-B2B1-0EDC-3A0D-CB4644B2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2833582" cy="2754000"/>
          </a:xfrm>
        </p:spPr>
        <p:txBody>
          <a:bodyPr/>
          <a:lstStyle/>
          <a:p>
            <a:pPr marL="102870" indent="0">
              <a:buNone/>
            </a:pPr>
            <a:r>
              <a:rPr lang="en-US"/>
              <a:t>DMA zone </a:t>
            </a:r>
            <a:r>
              <a:rPr lang="en-US" err="1"/>
              <a:t>voorbeeld</a:t>
            </a:r>
            <a:r>
              <a:rPr lang="en-US"/>
              <a:t> </a:t>
            </a:r>
            <a:r>
              <a:rPr lang="en-US" err="1"/>
              <a:t>Antwerpen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553EDD-D1AF-ACE9-3FC5-425751D7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82" y="262200"/>
            <a:ext cx="5537200" cy="448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8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53F0-D35B-B0CB-8D06-CC9FDB3D3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144" y="1436400"/>
            <a:ext cx="2154383" cy="2754000"/>
          </a:xfrm>
        </p:spPr>
        <p:txBody>
          <a:bodyPr/>
          <a:lstStyle/>
          <a:p>
            <a:pPr marL="102870" indent="0">
              <a:buNone/>
            </a:pPr>
            <a:r>
              <a:rPr lang="en-US" err="1"/>
              <a:t>Statistische</a:t>
            </a:r>
            <a:r>
              <a:rPr lang="en-US"/>
              <a:t> </a:t>
            </a:r>
            <a:r>
              <a:rPr lang="en-US" err="1"/>
              <a:t>sectoren</a:t>
            </a:r>
            <a:r>
              <a:rPr lang="en-US"/>
              <a:t> vs DMA zones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A2AD19-D274-22E2-49F5-BBE6A9F0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28" y="127893"/>
            <a:ext cx="6430963" cy="48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2E76C-668D-111A-5B47-555EED65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3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95A17-A35B-9489-6C6F-8D61EC27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2133927" cy="2754000"/>
          </a:xfrm>
        </p:spPr>
        <p:txBody>
          <a:bodyPr/>
          <a:lstStyle/>
          <a:p>
            <a:pPr marL="102870" indent="0" algn="ctr">
              <a:buNone/>
            </a:pPr>
            <a:r>
              <a:rPr lang="en-US"/>
              <a:t>DMA zones </a:t>
            </a:r>
          </a:p>
          <a:p>
            <a:pPr marL="102870" indent="0" algn="ctr">
              <a:buNone/>
            </a:pP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∩</a:t>
            </a:r>
            <a:r>
              <a:rPr lang="en-US"/>
              <a:t> </a:t>
            </a:r>
          </a:p>
          <a:p>
            <a:pPr marL="102870" indent="0" algn="ctr">
              <a:buNone/>
            </a:pPr>
            <a:r>
              <a:rPr lang="en-US" err="1"/>
              <a:t>statistische</a:t>
            </a:r>
            <a:r>
              <a:rPr lang="en-US"/>
              <a:t> </a:t>
            </a:r>
            <a:r>
              <a:rPr lang="en-US" err="1"/>
              <a:t>sectoren</a:t>
            </a:r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7621AA-F67C-8D85-0077-5C22C96F1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5722"/>
            <a:ext cx="6477000" cy="50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E7F0-04AD-5F98-C119-FBA8EEA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0" y="262200"/>
            <a:ext cx="7416000" cy="837000"/>
          </a:xfrm>
        </p:spPr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24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38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52285615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253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3795" y="1123710"/>
            <a:ext cx="626192" cy="56393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2863516" y="3158812"/>
            <a:ext cx="2137254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5666048" y="3158812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833445" y="3013669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5371872" y="2214829"/>
            <a:ext cx="294176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6858781" y="2328461"/>
            <a:ext cx="1514083" cy="666455"/>
            <a:chOff x="6943296" y="461407"/>
            <a:chExt cx="213000" cy="229022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66282"/>
              <a:ext cx="213000" cy="12414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6285829" y="2039451"/>
            <a:ext cx="572953" cy="4529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62765" y="636190"/>
            <a:ext cx="1142054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2857570" y="4077580"/>
            <a:ext cx="2137254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0" name="Google Shape;824;g286b00870f9_1_1135">
            <a:extLst>
              <a:ext uri="{FF2B5EF4-FFF2-40B4-BE49-F238E27FC236}">
                <a16:creationId xmlns:a16="http://schemas.microsoft.com/office/drawing/2014/main" id="{5566C77E-FD3A-DC48-1612-31A41CA03D57}"/>
              </a:ext>
            </a:extLst>
          </p:cNvPr>
          <p:cNvGrpSpPr/>
          <p:nvPr/>
        </p:nvGrpSpPr>
        <p:grpSpPr>
          <a:xfrm>
            <a:off x="5660102" y="4077580"/>
            <a:ext cx="2804822" cy="714058"/>
            <a:chOff x="6943296" y="482041"/>
            <a:chExt cx="281873" cy="217821"/>
          </a:xfrm>
        </p:grpSpPr>
        <p:sp>
          <p:nvSpPr>
            <p:cNvPr id="11" name="Google Shape;825;g286b00870f9_1_1135">
              <a:extLst>
                <a:ext uri="{FF2B5EF4-FFF2-40B4-BE49-F238E27FC236}">
                  <a16:creationId xmlns:a16="http://schemas.microsoft.com/office/drawing/2014/main" id="{94E99569-D569-E51F-EBFE-3A8DE8876094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6;g286b00870f9_1_1135">
              <a:extLst>
                <a:ext uri="{FF2B5EF4-FFF2-40B4-BE49-F238E27FC236}">
                  <a16:creationId xmlns:a16="http://schemas.microsoft.com/office/drawing/2014/main" id="{C4848EFB-4695-DA2C-7CB8-C50D7F29EBE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3857681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2EDA21C4-37F8-8716-8D40-19C2D01D2359}"/>
              </a:ext>
            </a:extLst>
          </p:cNvPr>
          <p:cNvSpPr/>
          <p:nvPr/>
        </p:nvSpPr>
        <p:spPr>
          <a:xfrm>
            <a:off x="7827499" y="3912265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5726A-EA72-BCD1-1E6B-6A267AF1B21C}"/>
              </a:ext>
            </a:extLst>
          </p:cNvPr>
          <p:cNvCxnSpPr>
            <a:cxnSpLocks/>
            <a:stCxn id="12" idx="1"/>
            <a:endCxn id="58" idx="2"/>
          </p:cNvCxnSpPr>
          <p:nvPr/>
        </p:nvCxnSpPr>
        <p:spPr>
          <a:xfrm rot="10800000">
            <a:off x="5371872" y="2214829"/>
            <a:ext cx="288230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3"/>
            <a:ext cx="944399" cy="528563"/>
            <a:chOff x="6943296" y="482041"/>
            <a:chExt cx="213000" cy="161236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378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" name="Google Shape;824;g286b00870f9_1_1135">
            <a:extLst>
              <a:ext uri="{FF2B5EF4-FFF2-40B4-BE49-F238E27FC236}">
                <a16:creationId xmlns:a16="http://schemas.microsoft.com/office/drawing/2014/main" id="{F355B329-2BC0-77D3-6A2A-8B3456F4633E}"/>
              </a:ext>
            </a:extLst>
          </p:cNvPr>
          <p:cNvGrpSpPr/>
          <p:nvPr/>
        </p:nvGrpSpPr>
        <p:grpSpPr>
          <a:xfrm>
            <a:off x="2857570" y="2496419"/>
            <a:ext cx="1666377" cy="474633"/>
            <a:chOff x="6943296" y="468807"/>
            <a:chExt cx="213000" cy="144785"/>
          </a:xfrm>
        </p:grpSpPr>
        <p:sp>
          <p:nvSpPr>
            <p:cNvPr id="6" name="Google Shape;825;g286b00870f9_1_1135">
              <a:extLst>
                <a:ext uri="{FF2B5EF4-FFF2-40B4-BE49-F238E27FC236}">
                  <a16:creationId xmlns:a16="http://schemas.microsoft.com/office/drawing/2014/main" id="{28B27E1A-DDF2-B844-8FCC-2657083AA1F8}"/>
                </a:ext>
              </a:extLst>
            </p:cNvPr>
            <p:cNvSpPr/>
            <p:nvPr/>
          </p:nvSpPr>
          <p:spPr>
            <a:xfrm>
              <a:off x="6943296" y="564081"/>
              <a:ext cx="213000" cy="4951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26;g286b00870f9_1_1135">
              <a:extLst>
                <a:ext uri="{FF2B5EF4-FFF2-40B4-BE49-F238E27FC236}">
                  <a16:creationId xmlns:a16="http://schemas.microsoft.com/office/drawing/2014/main" id="{B3988CE5-C01E-0F26-6E90-4CC566C62EE4}"/>
                </a:ext>
              </a:extLst>
            </p:cNvPr>
            <p:cNvSpPr/>
            <p:nvPr/>
          </p:nvSpPr>
          <p:spPr>
            <a:xfrm>
              <a:off x="6943296" y="468807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MeterstaatObservatie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CD3F7DF-A7E9-B772-34D9-19842AD1C6D4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3879487" y="1907177"/>
            <a:ext cx="400512" cy="77796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75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F1DFF663-E92E-FB4F-9A97-B6BC9C72C60B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Resultaattijd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5229C-1789-04A1-4A97-FE8344B5A003}"/>
              </a:ext>
            </a:extLst>
          </p:cNvPr>
          <p:cNvSpPr txBox="1">
            <a:spLocks/>
          </p:cNvSpPr>
          <p:nvPr/>
        </p:nvSpPr>
        <p:spPr>
          <a:xfrm>
            <a:off x="359770" y="911494"/>
            <a:ext cx="6107398" cy="209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2870"/>
            <a:r>
              <a:rPr lang="en-US" err="1"/>
              <a:t>Definitie</a:t>
            </a:r>
            <a:r>
              <a:rPr lang="en-US"/>
              <a:t>:</a:t>
            </a:r>
          </a:p>
          <a:p>
            <a:pPr marL="102870"/>
            <a:r>
              <a:rPr lang="nl-NL" sz="1100"/>
              <a:t>Tijdstip waarop het resultaat van de Observatie werd bekomen.</a:t>
            </a:r>
            <a:endParaRPr lang="en-US" sz="1100"/>
          </a:p>
          <a:p>
            <a:pPr marL="102870"/>
            <a:endParaRPr lang="en-US"/>
          </a:p>
          <a:p>
            <a:pPr marL="102870"/>
            <a:r>
              <a:rPr lang="en-US" err="1"/>
              <a:t>Gebruik</a:t>
            </a:r>
            <a:r>
              <a:rPr lang="en-US"/>
              <a:t>:</a:t>
            </a:r>
          </a:p>
          <a:p>
            <a:pPr marL="102870"/>
            <a:r>
              <a:rPr lang="nl-NL" sz="1200"/>
              <a:t>Is voor sommige Observaties gelijk aan de fenomeentijd maar kan ook verschillen, bv bij het uitvoeren van een analyse op een Monster dat eerder (en doorgaans dan ook </a:t>
            </a:r>
            <a:r>
              <a:rPr lang="nl-NL" sz="1200" err="1"/>
              <a:t>eders</a:t>
            </a:r>
            <a:r>
              <a:rPr lang="nl-NL" sz="1200"/>
              <a:t>) werd genomen of bij sensormetingen die pas later worden verwerkt. Ook bruikbaar om herhaalde Observaties bv op eenzelfde Monster uiteen te houden. </a:t>
            </a:r>
          </a:p>
          <a:p>
            <a:pPr marL="102870"/>
            <a:endParaRPr lang="en-US" sz="1200"/>
          </a:p>
          <a:p>
            <a:pPr marL="102870"/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attribuut</a:t>
            </a:r>
            <a:r>
              <a:rPr lang="en-US"/>
              <a:t> kan </a:t>
            </a:r>
            <a:r>
              <a:rPr lang="en-US" err="1"/>
              <a:t>gebruikt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meerdere</a:t>
            </a:r>
            <a:r>
              <a:rPr lang="en-US"/>
              <a:t> </a:t>
            </a:r>
            <a:r>
              <a:rPr lang="en-US" err="1"/>
              <a:t>tijdstippen</a:t>
            </a:r>
            <a:r>
              <a:rPr lang="en-US"/>
              <a:t>.</a:t>
            </a:r>
            <a:endParaRPr lang="en-GB"/>
          </a:p>
        </p:txBody>
      </p:sp>
      <p:grpSp>
        <p:nvGrpSpPr>
          <p:cNvPr id="4" name="Google Shape;807;g286b00870f9_1_1135">
            <a:extLst>
              <a:ext uri="{FF2B5EF4-FFF2-40B4-BE49-F238E27FC236}">
                <a16:creationId xmlns:a16="http://schemas.microsoft.com/office/drawing/2014/main" id="{6464BAD0-3F78-8A9B-9674-137D0FA9EE80}"/>
              </a:ext>
            </a:extLst>
          </p:cNvPr>
          <p:cNvGrpSpPr/>
          <p:nvPr/>
        </p:nvGrpSpPr>
        <p:grpSpPr>
          <a:xfrm>
            <a:off x="6591129" y="636190"/>
            <a:ext cx="1823769" cy="1303334"/>
            <a:chOff x="6943296" y="534441"/>
            <a:chExt cx="213000" cy="294353"/>
          </a:xfrm>
        </p:grpSpPr>
        <p:sp>
          <p:nvSpPr>
            <p:cNvPr id="5" name="Google Shape;808;g286b00870f9_1_1135">
              <a:extLst>
                <a:ext uri="{FF2B5EF4-FFF2-40B4-BE49-F238E27FC236}">
                  <a16:creationId xmlns:a16="http://schemas.microsoft.com/office/drawing/2014/main" id="{A5FD1915-C38F-D894-B18E-23646426310F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09;g286b00870f9_1_1135">
              <a:extLst>
                <a:ext uri="{FF2B5EF4-FFF2-40B4-BE49-F238E27FC236}">
                  <a16:creationId xmlns:a16="http://schemas.microsoft.com/office/drawing/2014/main" id="{5D6B62D6-3C56-5E25-575A-7C11DCDC8138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01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Doel van vandaag</a:t>
            </a:r>
            <a:endParaRPr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7766942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500" err="1">
                <a:solidFill>
                  <a:schemeClr val="dk1"/>
                </a:solidFill>
              </a:rPr>
              <a:t>Voorstelling</a:t>
            </a:r>
            <a:r>
              <a:rPr lang="en-GB" sz="1500">
                <a:solidFill>
                  <a:schemeClr val="dk1"/>
                </a:solidFill>
              </a:rPr>
              <a:t> van het </a:t>
            </a:r>
            <a:r>
              <a:rPr lang="en-GB" sz="1500" err="1">
                <a:solidFill>
                  <a:schemeClr val="dk1"/>
                </a:solidFill>
              </a:rPr>
              <a:t>herwerkte</a:t>
            </a:r>
            <a:r>
              <a:rPr lang="en-GB" sz="1500">
                <a:solidFill>
                  <a:schemeClr val="dk1"/>
                </a:solidFill>
              </a:rPr>
              <a:t> </a:t>
            </a:r>
            <a:r>
              <a:rPr lang="en-GB" sz="1500" b="1" err="1">
                <a:solidFill>
                  <a:schemeClr val="dk1"/>
                </a:solidFill>
              </a:rPr>
              <a:t>sneuvelmodel</a:t>
            </a:r>
            <a:r>
              <a:rPr lang="en-GB" sz="1500" b="1">
                <a:solidFill>
                  <a:schemeClr val="dk1"/>
                </a:solidFill>
              </a:rPr>
              <a:t> </a:t>
            </a:r>
            <a:r>
              <a:rPr lang="en-GB" sz="1500" err="1">
                <a:solidFill>
                  <a:schemeClr val="dk1"/>
                </a:solidFill>
              </a:rPr>
              <a:t>aan</a:t>
            </a:r>
            <a:r>
              <a:rPr lang="en-GB" sz="1500">
                <a:solidFill>
                  <a:schemeClr val="dk1"/>
                </a:solidFill>
              </a:rPr>
              <a:t> de hand van de </a:t>
            </a:r>
            <a:r>
              <a:rPr lang="en-GB" sz="1500" err="1">
                <a:solidFill>
                  <a:schemeClr val="dk1"/>
                </a:solidFill>
              </a:rPr>
              <a:t>verzamelde</a:t>
            </a:r>
            <a:r>
              <a:rPr lang="en-GB" sz="1500">
                <a:solidFill>
                  <a:schemeClr val="dk1"/>
                </a:solidFill>
              </a:rPr>
              <a:t> feedback </a:t>
            </a:r>
            <a:r>
              <a:rPr lang="en-GB" sz="1500" err="1">
                <a:solidFill>
                  <a:schemeClr val="dk1"/>
                </a:solidFill>
              </a:rPr>
              <a:t>tijdens</a:t>
            </a:r>
            <a:r>
              <a:rPr lang="en-GB" sz="1500">
                <a:solidFill>
                  <a:schemeClr val="dk1"/>
                </a:solidFill>
              </a:rPr>
              <a:t> de </a:t>
            </a:r>
            <a:r>
              <a:rPr lang="en-GB" sz="1500" err="1">
                <a:solidFill>
                  <a:schemeClr val="dk1"/>
                </a:solidFill>
              </a:rPr>
              <a:t>tweede</a:t>
            </a:r>
            <a:r>
              <a:rPr lang="en-GB" sz="1500">
                <a:solidFill>
                  <a:schemeClr val="dk1"/>
                </a:solidFill>
              </a:rPr>
              <a:t> </a:t>
            </a:r>
            <a:r>
              <a:rPr lang="en-GB" sz="1500" err="1">
                <a:solidFill>
                  <a:schemeClr val="dk1"/>
                </a:solidFill>
              </a:rPr>
              <a:t>thematische</a:t>
            </a:r>
            <a:r>
              <a:rPr lang="en-GB" sz="1500">
                <a:solidFill>
                  <a:schemeClr val="dk1"/>
                </a:solidFill>
              </a:rPr>
              <a:t> werkgroep.</a:t>
            </a:r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64463-06D4-1F51-427F-EC5F578AA7CD}"/>
              </a:ext>
            </a:extLst>
          </p:cNvPr>
          <p:cNvGrpSpPr/>
          <p:nvPr/>
        </p:nvGrpSpPr>
        <p:grpSpPr>
          <a:xfrm>
            <a:off x="405792" y="2903020"/>
            <a:ext cx="2487300" cy="1756953"/>
            <a:chOff x="560050" y="2735872"/>
            <a:chExt cx="2487300" cy="1756953"/>
          </a:xfrm>
        </p:grpSpPr>
        <p:sp>
          <p:nvSpPr>
            <p:cNvPr id="388" name="Google Shape;388;gfa30ed6e57_0_510"/>
            <p:cNvSpPr/>
            <p:nvPr/>
          </p:nvSpPr>
          <p:spPr>
            <a:xfrm>
              <a:off x="560050" y="3323125"/>
              <a:ext cx="24873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nl-BE" b="1">
                  <a:solidFill>
                    <a:srgbClr val="373636"/>
                  </a:solidFill>
                </a:rPr>
                <a:t>Introductie en </a:t>
              </a:r>
              <a:br>
                <a:rPr lang="nl-BE" b="1">
                  <a:solidFill>
                    <a:srgbClr val="373636"/>
                  </a:solidFill>
                </a:rPr>
              </a:br>
              <a:r>
                <a:rPr lang="nl-BE" b="1">
                  <a:solidFill>
                    <a:srgbClr val="373636"/>
                  </a:solidFill>
                </a:rPr>
                <a:t>herhaling context</a:t>
              </a:r>
            </a:p>
          </p:txBody>
        </p:sp>
        <p:grpSp>
          <p:nvGrpSpPr>
            <p:cNvPr id="390" name="Google Shape;390;gfa30ed6e57_0_510"/>
            <p:cNvGrpSpPr/>
            <p:nvPr/>
          </p:nvGrpSpPr>
          <p:grpSpPr>
            <a:xfrm>
              <a:off x="1575102" y="2735872"/>
              <a:ext cx="457199" cy="451339"/>
              <a:chOff x="1684338" y="1958975"/>
              <a:chExt cx="123825" cy="122238"/>
            </a:xfrm>
          </p:grpSpPr>
          <p:sp>
            <p:nvSpPr>
              <p:cNvPr id="391" name="Google Shape;391;gfa30ed6e57_0_510"/>
              <p:cNvSpPr/>
              <p:nvPr/>
            </p:nvSpPr>
            <p:spPr>
              <a:xfrm>
                <a:off x="1684338" y="1958975"/>
                <a:ext cx="123825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78" h="77" extrusionOk="0">
                    <a:moveTo>
                      <a:pt x="0" y="0"/>
                    </a:move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3" y="74"/>
                    </a:lnTo>
                    <a:lnTo>
                      <a:pt x="3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fa30ed6e57_0_510"/>
              <p:cNvSpPr/>
              <p:nvPr/>
            </p:nvSpPr>
            <p:spPr>
              <a:xfrm>
                <a:off x="1704975" y="1971675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8" extrusionOk="0">
                    <a:moveTo>
                      <a:pt x="24" y="226"/>
                    </a:moveTo>
                    <a:cubicBezTo>
                      <a:pt x="24" y="136"/>
                      <a:pt x="95" y="63"/>
                      <a:pt x="184" y="6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81" y="35"/>
                      <a:pt x="181" y="35"/>
                      <a:pt x="181" y="35"/>
                    </a:cubicBezTo>
                    <a:cubicBezTo>
                      <a:pt x="80" y="40"/>
                      <a:pt x="0" y="124"/>
                      <a:pt x="0" y="226"/>
                    </a:cubicBezTo>
                    <a:cubicBezTo>
                      <a:pt x="0" y="301"/>
                      <a:pt x="44" y="367"/>
                      <a:pt x="107" y="398"/>
                    </a:cubicBezTo>
                    <a:cubicBezTo>
                      <a:pt x="115" y="374"/>
                      <a:pt x="115" y="374"/>
                      <a:pt x="115" y="374"/>
                    </a:cubicBezTo>
                    <a:cubicBezTo>
                      <a:pt x="61" y="346"/>
                      <a:pt x="24" y="290"/>
                      <a:pt x="24" y="226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fa30ed6e57_0_510"/>
              <p:cNvSpPr/>
              <p:nvPr/>
            </p:nvSpPr>
            <p:spPr>
              <a:xfrm>
                <a:off x="1736725" y="1982788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01" extrusionOk="0">
                    <a:moveTo>
                      <a:pt x="234" y="175"/>
                    </a:moveTo>
                    <a:cubicBezTo>
                      <a:pt x="234" y="96"/>
                      <a:pt x="186" y="29"/>
                      <a:pt x="119" y="0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69" y="49"/>
                      <a:pt x="209" y="108"/>
                      <a:pt x="209" y="175"/>
                    </a:cubicBezTo>
                    <a:cubicBezTo>
                      <a:pt x="209" y="265"/>
                      <a:pt x="136" y="339"/>
                      <a:pt x="46" y="341"/>
                    </a:cubicBezTo>
                    <a:cubicBezTo>
                      <a:pt x="67" y="321"/>
                      <a:pt x="67" y="321"/>
                      <a:pt x="67" y="321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49" y="401"/>
                      <a:pt x="49" y="401"/>
                      <a:pt x="49" y="401"/>
                    </a:cubicBezTo>
                    <a:cubicBezTo>
                      <a:pt x="67" y="383"/>
                      <a:pt x="67" y="383"/>
                      <a:pt x="67" y="383"/>
                    </a:cubicBezTo>
                    <a:cubicBezTo>
                      <a:pt x="49" y="366"/>
                      <a:pt x="49" y="366"/>
                      <a:pt x="49" y="366"/>
                    </a:cubicBezTo>
                    <a:cubicBezTo>
                      <a:pt x="151" y="362"/>
                      <a:pt x="234" y="278"/>
                      <a:pt x="234" y="175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B625E4-F86D-ED15-6525-6674A9E3B382}"/>
              </a:ext>
            </a:extLst>
          </p:cNvPr>
          <p:cNvGrpSpPr/>
          <p:nvPr/>
        </p:nvGrpSpPr>
        <p:grpSpPr>
          <a:xfrm>
            <a:off x="5892042" y="2903020"/>
            <a:ext cx="2559000" cy="1756953"/>
            <a:chOff x="6046300" y="2735872"/>
            <a:chExt cx="2559000" cy="1756953"/>
          </a:xfrm>
        </p:grpSpPr>
        <p:sp>
          <p:nvSpPr>
            <p:cNvPr id="389" name="Google Shape;389;gfa30ed6e57_0_510"/>
            <p:cNvSpPr/>
            <p:nvPr/>
          </p:nvSpPr>
          <p:spPr>
            <a:xfrm>
              <a:off x="6046300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Feedback op het sneuvelmodel &amp; capteren van input a.d.h.v. interactieve oefening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gfa30ed6e57_0_510"/>
            <p:cNvGrpSpPr/>
            <p:nvPr/>
          </p:nvGrpSpPr>
          <p:grpSpPr>
            <a:xfrm>
              <a:off x="7097229" y="2735872"/>
              <a:ext cx="457151" cy="457156"/>
              <a:chOff x="4143375" y="39688"/>
              <a:chExt cx="1338263" cy="1339849"/>
            </a:xfrm>
          </p:grpSpPr>
          <p:sp>
            <p:nvSpPr>
              <p:cNvPr id="395" name="Google Shape;395;gfa30ed6e57_0_510"/>
              <p:cNvSpPr/>
              <p:nvPr/>
            </p:nvSpPr>
            <p:spPr>
              <a:xfrm>
                <a:off x="4143375" y="39688"/>
                <a:ext cx="1338263" cy="1339849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0" y="0"/>
                    </a:moveTo>
                    <a:cubicBezTo>
                      <a:pt x="0" y="576"/>
                      <a:pt x="0" y="576"/>
                      <a:pt x="0" y="576"/>
                    </a:cubicBezTo>
                    <a:cubicBezTo>
                      <a:pt x="179" y="576"/>
                      <a:pt x="179" y="576"/>
                      <a:pt x="179" y="576"/>
                    </a:cubicBezTo>
                    <a:cubicBezTo>
                      <a:pt x="179" y="411"/>
                      <a:pt x="179" y="411"/>
                      <a:pt x="179" y="411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30" y="375"/>
                      <a:pt x="104" y="324"/>
                      <a:pt x="104" y="270"/>
                    </a:cubicBezTo>
                    <a:cubicBezTo>
                      <a:pt x="104" y="191"/>
                      <a:pt x="166" y="120"/>
                      <a:pt x="248" y="104"/>
                    </a:cubicBezTo>
                    <a:cubicBezTo>
                      <a:pt x="248" y="104"/>
                      <a:pt x="263" y="100"/>
                      <a:pt x="285" y="100"/>
                    </a:cubicBezTo>
                    <a:cubicBezTo>
                      <a:pt x="311" y="100"/>
                      <a:pt x="329" y="105"/>
                      <a:pt x="329" y="105"/>
                    </a:cubicBezTo>
                    <a:cubicBezTo>
                      <a:pt x="420" y="126"/>
                      <a:pt x="448" y="216"/>
                      <a:pt x="478" y="311"/>
                    </a:cubicBezTo>
                    <a:cubicBezTo>
                      <a:pt x="481" y="320"/>
                      <a:pt x="484" y="329"/>
                      <a:pt x="486" y="337"/>
                    </a:cubicBezTo>
                    <a:cubicBezTo>
                      <a:pt x="435" y="337"/>
                      <a:pt x="435" y="337"/>
                      <a:pt x="435" y="337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30"/>
                      <a:pt x="415" y="450"/>
                      <a:pt x="391" y="450"/>
                    </a:cubicBezTo>
                    <a:cubicBezTo>
                      <a:pt x="341" y="450"/>
                      <a:pt x="341" y="450"/>
                      <a:pt x="341" y="450"/>
                    </a:cubicBezTo>
                    <a:cubicBezTo>
                      <a:pt x="341" y="576"/>
                      <a:pt x="341" y="576"/>
                      <a:pt x="341" y="576"/>
                    </a:cubicBezTo>
                    <a:cubicBezTo>
                      <a:pt x="576" y="576"/>
                      <a:pt x="576" y="576"/>
                      <a:pt x="576" y="576"/>
                    </a:cubicBezTo>
                    <a:cubicBezTo>
                      <a:pt x="576" y="0"/>
                      <a:pt x="576" y="0"/>
                      <a:pt x="576" y="0"/>
                    </a:cubicBezTo>
                    <a:lnTo>
                      <a:pt x="0" y="0"/>
                    </a:lnTo>
                    <a:close/>
                    <a:moveTo>
                      <a:pt x="551" y="551"/>
                    </a:moveTo>
                    <a:cubicBezTo>
                      <a:pt x="366" y="551"/>
                      <a:pt x="366" y="551"/>
                      <a:pt x="366" y="551"/>
                    </a:cubicBezTo>
                    <a:cubicBezTo>
                      <a:pt x="366" y="474"/>
                      <a:pt x="366" y="474"/>
                      <a:pt x="366" y="474"/>
                    </a:cubicBezTo>
                    <a:cubicBezTo>
                      <a:pt x="391" y="474"/>
                      <a:pt x="391" y="474"/>
                      <a:pt x="391" y="474"/>
                    </a:cubicBezTo>
                    <a:cubicBezTo>
                      <a:pt x="429" y="474"/>
                      <a:pt x="460" y="444"/>
                      <a:pt x="460" y="406"/>
                    </a:cubicBezTo>
                    <a:cubicBezTo>
                      <a:pt x="460" y="362"/>
                      <a:pt x="460" y="362"/>
                      <a:pt x="460" y="362"/>
                    </a:cubicBezTo>
                    <a:cubicBezTo>
                      <a:pt x="490" y="362"/>
                      <a:pt x="490" y="362"/>
                      <a:pt x="490" y="362"/>
                    </a:cubicBezTo>
                    <a:cubicBezTo>
                      <a:pt x="497" y="362"/>
                      <a:pt x="504" y="359"/>
                      <a:pt x="508" y="353"/>
                    </a:cubicBezTo>
                    <a:cubicBezTo>
                      <a:pt x="512" y="348"/>
                      <a:pt x="513" y="340"/>
                      <a:pt x="511" y="334"/>
                    </a:cubicBezTo>
                    <a:cubicBezTo>
                      <a:pt x="508" y="324"/>
                      <a:pt x="505" y="314"/>
                      <a:pt x="502" y="304"/>
                    </a:cubicBezTo>
                    <a:cubicBezTo>
                      <a:pt x="470" y="204"/>
                      <a:pt x="438" y="102"/>
                      <a:pt x="329" y="80"/>
                    </a:cubicBezTo>
                    <a:cubicBezTo>
                      <a:pt x="329" y="80"/>
                      <a:pt x="310" y="75"/>
                      <a:pt x="290" y="75"/>
                    </a:cubicBezTo>
                    <a:cubicBezTo>
                      <a:pt x="269" y="75"/>
                      <a:pt x="248" y="79"/>
                      <a:pt x="248" y="79"/>
                    </a:cubicBezTo>
                    <a:cubicBezTo>
                      <a:pt x="153" y="96"/>
                      <a:pt x="80" y="178"/>
                      <a:pt x="80" y="270"/>
                    </a:cubicBezTo>
                    <a:cubicBezTo>
                      <a:pt x="80" y="330"/>
                      <a:pt x="107" y="387"/>
                      <a:pt x="154" y="423"/>
                    </a:cubicBezTo>
                    <a:cubicBezTo>
                      <a:pt x="154" y="551"/>
                      <a:pt x="154" y="551"/>
                      <a:pt x="154" y="551"/>
                    </a:cubicBezTo>
                    <a:cubicBezTo>
                      <a:pt x="25" y="551"/>
                      <a:pt x="25" y="551"/>
                      <a:pt x="25" y="551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551" y="24"/>
                      <a:pt x="551" y="24"/>
                      <a:pt x="551" y="24"/>
                    </a:cubicBezTo>
                    <a:lnTo>
                      <a:pt x="551" y="55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fa30ed6e57_0_510"/>
              <p:cNvSpPr/>
              <p:nvPr/>
            </p:nvSpPr>
            <p:spPr>
              <a:xfrm>
                <a:off x="4438650" y="474663"/>
                <a:ext cx="339725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128" y="56"/>
                    </a:moveTo>
                    <a:cubicBezTo>
                      <a:pt x="143" y="47"/>
                      <a:pt x="143" y="47"/>
                      <a:pt x="143" y="4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5" y="34"/>
                      <a:pt x="114" y="32"/>
                      <a:pt x="112" y="31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89" y="18"/>
                      <a:pt x="87" y="17"/>
                      <a:pt x="85" y="17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58" y="17"/>
                      <a:pt x="56" y="18"/>
                      <a:pt x="53" y="1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1" y="34"/>
                      <a:pt x="31" y="3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7"/>
                      <a:pt x="17" y="59"/>
                      <a:pt x="1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7"/>
                      <a:pt x="18" y="88"/>
                      <a:pt x="18" y="90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1" y="112"/>
                      <a:pt x="32" y="113"/>
                      <a:pt x="33" y="11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45" y="142"/>
                      <a:pt x="45" y="142"/>
                      <a:pt x="45" y="142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6" y="128"/>
                      <a:pt x="59" y="129"/>
                      <a:pt x="61" y="129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85" y="146"/>
                      <a:pt x="85" y="146"/>
                      <a:pt x="85" y="146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8" y="128"/>
                      <a:pt x="90" y="128"/>
                      <a:pt x="93" y="127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4" y="113"/>
                      <a:pt x="115" y="112"/>
                      <a:pt x="115" y="112"/>
                    </a:cubicBezTo>
                    <a:cubicBezTo>
                      <a:pt x="130" y="120"/>
                      <a:pt x="130" y="120"/>
                      <a:pt x="130" y="120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28" y="89"/>
                      <a:pt x="129" y="87"/>
                      <a:pt x="129" y="85"/>
                    </a:cubicBezTo>
                    <a:cubicBezTo>
                      <a:pt x="146" y="85"/>
                      <a:pt x="146" y="85"/>
                      <a:pt x="146" y="85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59"/>
                      <a:pt x="128" y="58"/>
                      <a:pt x="128" y="56"/>
                    </a:cubicBezTo>
                    <a:close/>
                    <a:moveTo>
                      <a:pt x="40" y="73"/>
                    </a:moveTo>
                    <a:cubicBezTo>
                      <a:pt x="40" y="55"/>
                      <a:pt x="55" y="40"/>
                      <a:pt x="73" y="40"/>
                    </a:cubicBezTo>
                    <a:cubicBezTo>
                      <a:pt x="91" y="40"/>
                      <a:pt x="106" y="55"/>
                      <a:pt x="106" y="73"/>
                    </a:cubicBezTo>
                    <a:cubicBezTo>
                      <a:pt x="106" y="91"/>
                      <a:pt x="91" y="106"/>
                      <a:pt x="73" y="106"/>
                    </a:cubicBezTo>
                    <a:cubicBezTo>
                      <a:pt x="55" y="106"/>
                      <a:pt x="40" y="91"/>
                      <a:pt x="40" y="7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fa30ed6e57_0_510"/>
              <p:cNvSpPr/>
              <p:nvPr/>
            </p:nvSpPr>
            <p:spPr>
              <a:xfrm>
                <a:off x="4765675" y="338138"/>
                <a:ext cx="254000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87" y="100"/>
                    </a:moveTo>
                    <a:cubicBezTo>
                      <a:pt x="82" y="88"/>
                      <a:pt x="82" y="88"/>
                      <a:pt x="82" y="88"/>
                    </a:cubicBezTo>
                    <a:cubicBezTo>
                      <a:pt x="84" y="86"/>
                      <a:pt x="86" y="84"/>
                      <a:pt x="88" y="82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8" y="57"/>
                      <a:pt x="98" y="54"/>
                      <a:pt x="97" y="51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6" y="26"/>
                      <a:pt x="84" y="24"/>
                      <a:pt x="82" y="22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6" y="12"/>
                      <a:pt x="53" y="12"/>
                      <a:pt x="50" y="1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3"/>
                      <a:pt x="24" y="25"/>
                      <a:pt x="22" y="2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2" y="55"/>
                      <a:pt x="12" y="58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2" y="84"/>
                      <a:pt x="25" y="86"/>
                      <a:pt x="27" y="8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1" y="98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8"/>
                    </a:cubicBezTo>
                    <a:cubicBezTo>
                      <a:pt x="64" y="109"/>
                      <a:pt x="64" y="109"/>
                      <a:pt x="64" y="109"/>
                    </a:cubicBezTo>
                    <a:lnTo>
                      <a:pt x="87" y="100"/>
                    </a:lnTo>
                    <a:close/>
                    <a:moveTo>
                      <a:pt x="47" y="72"/>
                    </a:moveTo>
                    <a:cubicBezTo>
                      <a:pt x="43" y="70"/>
                      <a:pt x="39" y="66"/>
                      <a:pt x="38" y="62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40" y="43"/>
                      <a:pt x="43" y="40"/>
                      <a:pt x="48" y="38"/>
                    </a:cubicBezTo>
                    <a:cubicBezTo>
                      <a:pt x="50" y="37"/>
                      <a:pt x="52" y="37"/>
                      <a:pt x="55" y="37"/>
                    </a:cubicBezTo>
                    <a:cubicBezTo>
                      <a:pt x="57" y="37"/>
                      <a:pt x="59" y="37"/>
                      <a:pt x="62" y="38"/>
                    </a:cubicBezTo>
                    <a:cubicBezTo>
                      <a:pt x="66" y="40"/>
                      <a:pt x="70" y="44"/>
                      <a:pt x="72" y="48"/>
                    </a:cubicBezTo>
                    <a:cubicBezTo>
                      <a:pt x="73" y="53"/>
                      <a:pt x="73" y="58"/>
                      <a:pt x="71" y="62"/>
                    </a:cubicBezTo>
                    <a:cubicBezTo>
                      <a:pt x="69" y="67"/>
                      <a:pt x="66" y="70"/>
                      <a:pt x="61" y="72"/>
                    </a:cubicBezTo>
                    <a:cubicBezTo>
                      <a:pt x="57" y="74"/>
                      <a:pt x="52" y="74"/>
                      <a:pt x="47" y="7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0AE473-FAFB-596D-BD1B-6F3280510333}"/>
              </a:ext>
            </a:extLst>
          </p:cNvPr>
          <p:cNvGrpSpPr/>
          <p:nvPr/>
        </p:nvGrpSpPr>
        <p:grpSpPr>
          <a:xfrm>
            <a:off x="3113067" y="2903020"/>
            <a:ext cx="2559000" cy="1756953"/>
            <a:chOff x="3268327" y="2735872"/>
            <a:chExt cx="2559000" cy="1756953"/>
          </a:xfrm>
        </p:grpSpPr>
        <p:sp>
          <p:nvSpPr>
            <p:cNvPr id="398" name="Google Shape;398;gfa30ed6e57_0_510"/>
            <p:cNvSpPr/>
            <p:nvPr/>
          </p:nvSpPr>
          <p:spPr>
            <a:xfrm>
              <a:off x="3268327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Voorstelling van de herwerkte versie van het sneuvelmodel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fa30ed6e57_0_510"/>
            <p:cNvSpPr/>
            <p:nvPr/>
          </p:nvSpPr>
          <p:spPr>
            <a:xfrm>
              <a:off x="4320071" y="273587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0" y="0"/>
                  </a:moveTo>
                  <a:cubicBezTo>
                    <a:pt x="0" y="346"/>
                    <a:pt x="0" y="346"/>
                    <a:pt x="0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0"/>
                  </a:lnTo>
                  <a:close/>
                  <a:moveTo>
                    <a:pt x="332" y="331"/>
                  </a:moveTo>
                  <a:cubicBezTo>
                    <a:pt x="15" y="331"/>
                    <a:pt x="15" y="331"/>
                    <a:pt x="15" y="33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32" y="15"/>
                    <a:pt x="332" y="15"/>
                    <a:pt x="332" y="15"/>
                  </a:cubicBezTo>
                  <a:lnTo>
                    <a:pt x="332" y="331"/>
                  </a:lnTo>
                  <a:close/>
                  <a:moveTo>
                    <a:pt x="80" y="145"/>
                  </a:moveTo>
                  <a:cubicBezTo>
                    <a:pt x="32" y="239"/>
                    <a:pt x="32" y="239"/>
                    <a:pt x="32" y="239"/>
                  </a:cubicBezTo>
                  <a:cubicBezTo>
                    <a:pt x="127" y="239"/>
                    <a:pt x="127" y="239"/>
                    <a:pt x="127" y="239"/>
                  </a:cubicBezTo>
                  <a:lnTo>
                    <a:pt x="80" y="145"/>
                  </a:lnTo>
                  <a:close/>
                  <a:moveTo>
                    <a:pt x="80" y="178"/>
                  </a:moveTo>
                  <a:cubicBezTo>
                    <a:pt x="103" y="224"/>
                    <a:pt x="103" y="224"/>
                    <a:pt x="103" y="224"/>
                  </a:cubicBezTo>
                  <a:cubicBezTo>
                    <a:pt x="56" y="224"/>
                    <a:pt x="56" y="224"/>
                    <a:pt x="56" y="224"/>
                  </a:cubicBezTo>
                  <a:lnTo>
                    <a:pt x="80" y="178"/>
                  </a:lnTo>
                  <a:close/>
                  <a:moveTo>
                    <a:pt x="219" y="195"/>
                  </a:moveTo>
                  <a:cubicBezTo>
                    <a:pt x="315" y="195"/>
                    <a:pt x="315" y="195"/>
                    <a:pt x="315" y="195"/>
                  </a:cubicBezTo>
                  <a:cubicBezTo>
                    <a:pt x="267" y="101"/>
                    <a:pt x="267" y="101"/>
                    <a:pt x="267" y="101"/>
                  </a:cubicBezTo>
                  <a:lnTo>
                    <a:pt x="219" y="195"/>
                  </a:lnTo>
                  <a:close/>
                  <a:moveTo>
                    <a:pt x="243" y="180"/>
                  </a:moveTo>
                  <a:cubicBezTo>
                    <a:pt x="267" y="133"/>
                    <a:pt x="267" y="133"/>
                    <a:pt x="267" y="133"/>
                  </a:cubicBezTo>
                  <a:cubicBezTo>
                    <a:pt x="291" y="180"/>
                    <a:pt x="291" y="180"/>
                    <a:pt x="291" y="180"/>
                  </a:cubicBezTo>
                  <a:lnTo>
                    <a:pt x="243" y="180"/>
                  </a:lnTo>
                  <a:close/>
                  <a:moveTo>
                    <a:pt x="83" y="104"/>
                  </a:moveTo>
                  <a:cubicBezTo>
                    <a:pt x="136" y="95"/>
                    <a:pt x="136" y="95"/>
                    <a:pt x="136" y="95"/>
                  </a:cubicBezTo>
                  <a:cubicBezTo>
                    <a:pt x="140" y="107"/>
                    <a:pt x="151" y="116"/>
                    <a:pt x="164" y="119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97" y="115"/>
                    <a:pt x="210" y="100"/>
                    <a:pt x="210" y="81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75" y="81"/>
                    <a:pt x="275" y="81"/>
                    <a:pt x="275" y="81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07" y="66"/>
                    <a:pt x="207" y="66"/>
                    <a:pt x="207" y="66"/>
                  </a:cubicBezTo>
                  <a:cubicBezTo>
                    <a:pt x="201" y="52"/>
                    <a:pt x="187" y="43"/>
                    <a:pt x="172" y="43"/>
                  </a:cubicBezTo>
                  <a:cubicBezTo>
                    <a:pt x="151" y="43"/>
                    <a:pt x="134" y="59"/>
                    <a:pt x="133" y="8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83" y="121"/>
                    <a:pt x="83" y="121"/>
                    <a:pt x="83" y="121"/>
                  </a:cubicBezTo>
                  <a:lnTo>
                    <a:pt x="83" y="104"/>
                  </a:lnTo>
                  <a:close/>
                  <a:moveTo>
                    <a:pt x="172" y="58"/>
                  </a:moveTo>
                  <a:cubicBezTo>
                    <a:pt x="185" y="58"/>
                    <a:pt x="195" y="68"/>
                    <a:pt x="195" y="81"/>
                  </a:cubicBezTo>
                  <a:cubicBezTo>
                    <a:pt x="195" y="94"/>
                    <a:pt x="185" y="105"/>
                    <a:pt x="172" y="105"/>
                  </a:cubicBezTo>
                  <a:cubicBezTo>
                    <a:pt x="159" y="105"/>
                    <a:pt x="148" y="94"/>
                    <a:pt x="148" y="81"/>
                  </a:cubicBezTo>
                  <a:cubicBezTo>
                    <a:pt x="148" y="68"/>
                    <a:pt x="159" y="58"/>
                    <a:pt x="172" y="5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D04A0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illustration of 3D cartesian axes (x, y and z axis) drawing a ...">
            <a:extLst>
              <a:ext uri="{FF2B5EF4-FFF2-40B4-BE49-F238E27FC236}">
                <a16:creationId xmlns:a16="http://schemas.microsoft.com/office/drawing/2014/main" id="{A89B9296-EACA-6344-7623-6068FFA1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 bwMode="auto">
          <a:xfrm>
            <a:off x="2352802" y="909918"/>
            <a:ext cx="348434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08;g286b00870f9_1_1135">
            <a:extLst>
              <a:ext uri="{FF2B5EF4-FFF2-40B4-BE49-F238E27FC236}">
                <a16:creationId xmlns:a16="http://schemas.microsoft.com/office/drawing/2014/main" id="{0F704011-48B2-EC19-B489-E3533B08942F}"/>
              </a:ext>
            </a:extLst>
          </p:cNvPr>
          <p:cNvSpPr/>
          <p:nvPr/>
        </p:nvSpPr>
        <p:spPr>
          <a:xfrm>
            <a:off x="4847584" y="2718278"/>
            <a:ext cx="954902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Geaggregeerd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08;g286b00870f9_1_1135">
            <a:extLst>
              <a:ext uri="{FF2B5EF4-FFF2-40B4-BE49-F238E27FC236}">
                <a16:creationId xmlns:a16="http://schemas.microsoft.com/office/drawing/2014/main" id="{4F4A9D7D-B456-C942-4E39-F5A4650F9713}"/>
              </a:ext>
            </a:extLst>
          </p:cNvPr>
          <p:cNvSpPr/>
          <p:nvPr/>
        </p:nvSpPr>
        <p:spPr>
          <a:xfrm>
            <a:off x="2352802" y="1788837"/>
            <a:ext cx="1184175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9DED6B3E-B291-7FA0-C3BD-7995B12B0965}"/>
              </a:ext>
            </a:extLst>
          </p:cNvPr>
          <p:cNvSpPr/>
          <p:nvPr/>
        </p:nvSpPr>
        <p:spPr>
          <a:xfrm>
            <a:off x="1915773" y="3408146"/>
            <a:ext cx="1284536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08;g286b00870f9_1_1135">
            <a:extLst>
              <a:ext uri="{FF2B5EF4-FFF2-40B4-BE49-F238E27FC236}">
                <a16:creationId xmlns:a16="http://schemas.microsoft.com/office/drawing/2014/main" id="{D9FB9FAC-1D1E-1293-4F0E-87D0C7CE379D}"/>
              </a:ext>
            </a:extLst>
          </p:cNvPr>
          <p:cNvSpPr/>
          <p:nvPr/>
        </p:nvSpPr>
        <p:spPr>
          <a:xfrm>
            <a:off x="3227800" y="2841676"/>
            <a:ext cx="506069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26935-5B75-924A-31BD-B36EB39546AC}"/>
              </a:ext>
            </a:extLst>
          </p:cNvPr>
          <p:cNvCxnSpPr>
            <a:cxnSpLocks/>
          </p:cNvCxnSpPr>
          <p:nvPr/>
        </p:nvCxnSpPr>
        <p:spPr>
          <a:xfrm flipH="1">
            <a:off x="3227800" y="2402898"/>
            <a:ext cx="1174594" cy="41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808;g286b00870f9_1_1135">
            <a:extLst>
              <a:ext uri="{FF2B5EF4-FFF2-40B4-BE49-F238E27FC236}">
                <a16:creationId xmlns:a16="http://schemas.microsoft.com/office/drawing/2014/main" id="{D97CA11A-6295-FEC1-6DBC-31814D5E567A}"/>
              </a:ext>
            </a:extLst>
          </p:cNvPr>
          <p:cNvSpPr/>
          <p:nvPr/>
        </p:nvSpPr>
        <p:spPr>
          <a:xfrm>
            <a:off x="3716974" y="2718278"/>
            <a:ext cx="689450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Individueel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g286b00870f9_1_1135">
            <a:extLst>
              <a:ext uri="{FF2B5EF4-FFF2-40B4-BE49-F238E27FC236}">
                <a16:creationId xmlns:a16="http://schemas.microsoft.com/office/drawing/2014/main" id="{1D026164-6152-C9A5-4034-5B2A339FC52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CAC09-2E8C-1514-3C15-6A4302723470}"/>
              </a:ext>
            </a:extLst>
          </p:cNvPr>
          <p:cNvSpPr txBox="1"/>
          <p:nvPr/>
        </p:nvSpPr>
        <p:spPr>
          <a:xfrm>
            <a:off x="6261966" y="627738"/>
            <a:ext cx="26516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A: </a:t>
            </a:r>
            <a:r>
              <a:rPr lang="en-US" err="1"/>
              <a:t>Meterstaat</a:t>
            </a:r>
            <a:endParaRPr lang="en-US"/>
          </a:p>
          <a:p>
            <a:r>
              <a:rPr lang="en-US"/>
              <a:t>------</a:t>
            </a:r>
          </a:p>
          <a:p>
            <a:r>
              <a:rPr lang="en-US"/>
              <a:t>X: </a:t>
            </a:r>
            <a:r>
              <a:rPr lang="en-US" err="1"/>
              <a:t>Individueel</a:t>
            </a:r>
            <a:r>
              <a:rPr lang="en-US"/>
              <a:t> vs </a:t>
            </a:r>
            <a:r>
              <a:rPr lang="en-US" err="1"/>
              <a:t>geaggregeerd</a:t>
            </a:r>
            <a:endParaRPr lang="en-US"/>
          </a:p>
          <a:p>
            <a:r>
              <a:rPr lang="en-US"/>
              <a:t>Y: Meting vs </a:t>
            </a:r>
            <a:r>
              <a:rPr lang="en-US" err="1"/>
              <a:t>Tijdreeks</a:t>
            </a:r>
            <a:endParaRPr lang="en-US"/>
          </a:p>
          <a:p>
            <a:r>
              <a:rPr lang="en-US"/>
              <a:t>Z: Meting vs </a:t>
            </a:r>
            <a:r>
              <a:rPr lang="en-US" err="1"/>
              <a:t>Statistische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A98B6-EA0C-7596-89FC-38CEAA71CDB1}"/>
              </a:ext>
            </a:extLst>
          </p:cNvPr>
          <p:cNvSpPr txBox="1"/>
          <p:nvPr/>
        </p:nvSpPr>
        <p:spPr>
          <a:xfrm>
            <a:off x="6179015" y="3244101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Double typing is </a:t>
            </a:r>
            <a:r>
              <a:rPr lang="en-US" err="1"/>
              <a:t>mogelijk</a:t>
            </a:r>
            <a:r>
              <a:rPr lang="en-US"/>
              <a:t>:</a:t>
            </a:r>
          </a:p>
          <a:p>
            <a:r>
              <a:rPr lang="en-US" err="1"/>
              <a:t>Voorbeeld</a:t>
            </a:r>
            <a:r>
              <a:rPr lang="en-US"/>
              <a:t>: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86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illustration of 3D cartesian axes (x, y and z axis) drawing a ...">
            <a:extLst>
              <a:ext uri="{FF2B5EF4-FFF2-40B4-BE49-F238E27FC236}">
                <a16:creationId xmlns:a16="http://schemas.microsoft.com/office/drawing/2014/main" id="{A89B9296-EACA-6344-7623-6068FFA1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 bwMode="auto">
          <a:xfrm>
            <a:off x="2352802" y="909918"/>
            <a:ext cx="348434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08;g286b00870f9_1_1135">
            <a:extLst>
              <a:ext uri="{FF2B5EF4-FFF2-40B4-BE49-F238E27FC236}">
                <a16:creationId xmlns:a16="http://schemas.microsoft.com/office/drawing/2014/main" id="{0F704011-48B2-EC19-B489-E3533B08942F}"/>
              </a:ext>
            </a:extLst>
          </p:cNvPr>
          <p:cNvSpPr/>
          <p:nvPr/>
        </p:nvSpPr>
        <p:spPr>
          <a:xfrm>
            <a:off x="4847584" y="2718278"/>
            <a:ext cx="954902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Geaggregeerd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08;g286b00870f9_1_1135">
            <a:extLst>
              <a:ext uri="{FF2B5EF4-FFF2-40B4-BE49-F238E27FC236}">
                <a16:creationId xmlns:a16="http://schemas.microsoft.com/office/drawing/2014/main" id="{4F4A9D7D-B456-C942-4E39-F5A4650F9713}"/>
              </a:ext>
            </a:extLst>
          </p:cNvPr>
          <p:cNvSpPr/>
          <p:nvPr/>
        </p:nvSpPr>
        <p:spPr>
          <a:xfrm>
            <a:off x="2352802" y="1788837"/>
            <a:ext cx="1184175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9DED6B3E-B291-7FA0-C3BD-7995B12B0965}"/>
              </a:ext>
            </a:extLst>
          </p:cNvPr>
          <p:cNvSpPr/>
          <p:nvPr/>
        </p:nvSpPr>
        <p:spPr>
          <a:xfrm>
            <a:off x="1915773" y="3408146"/>
            <a:ext cx="1284536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08;g286b00870f9_1_1135">
            <a:extLst>
              <a:ext uri="{FF2B5EF4-FFF2-40B4-BE49-F238E27FC236}">
                <a16:creationId xmlns:a16="http://schemas.microsoft.com/office/drawing/2014/main" id="{D9FB9FAC-1D1E-1293-4F0E-87D0C7CE379D}"/>
              </a:ext>
            </a:extLst>
          </p:cNvPr>
          <p:cNvSpPr/>
          <p:nvPr/>
        </p:nvSpPr>
        <p:spPr>
          <a:xfrm>
            <a:off x="3721294" y="2997304"/>
            <a:ext cx="506069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ABCEE3-0C46-7EEE-2B76-E09671EA751F}"/>
              </a:ext>
            </a:extLst>
          </p:cNvPr>
          <p:cNvSpPr/>
          <p:nvPr/>
        </p:nvSpPr>
        <p:spPr>
          <a:xfrm>
            <a:off x="4491318" y="2003612"/>
            <a:ext cx="396688" cy="1519517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88" h="1519517">
                <a:moveTo>
                  <a:pt x="396688" y="0"/>
                </a:moveTo>
                <a:lnTo>
                  <a:pt x="6723" y="403412"/>
                </a:lnTo>
                <a:lnTo>
                  <a:pt x="0" y="1519517"/>
                </a:lnTo>
                <a:lnTo>
                  <a:pt x="396688" y="988359"/>
                </a:lnTo>
                <a:lnTo>
                  <a:pt x="396688" y="0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222D94-BEDB-A116-32BA-D5EE523FEB23}"/>
              </a:ext>
            </a:extLst>
          </p:cNvPr>
          <p:cNvSpPr/>
          <p:nvPr/>
        </p:nvSpPr>
        <p:spPr>
          <a:xfrm>
            <a:off x="3227800" y="2003612"/>
            <a:ext cx="493204" cy="1519516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396688 w 499927"/>
              <a:gd name="connsiteY3" fmla="*/ 1017855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10786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3204 w 493204"/>
              <a:gd name="connsiteY0" fmla="*/ 0 h 1519516"/>
              <a:gd name="connsiteX1" fmla="*/ 0 w 493204"/>
              <a:gd name="connsiteY1" fmla="*/ 410786 h 1519516"/>
              <a:gd name="connsiteX2" fmla="*/ 8025 w 493204"/>
              <a:gd name="connsiteY2" fmla="*/ 1519516 h 1519516"/>
              <a:gd name="connsiteX3" fmla="*/ 485830 w 493204"/>
              <a:gd name="connsiteY3" fmla="*/ 980984 h 1519516"/>
              <a:gd name="connsiteX4" fmla="*/ 493204 w 493204"/>
              <a:gd name="connsiteY4" fmla="*/ 0 h 151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204" h="1519516">
                <a:moveTo>
                  <a:pt x="493204" y="0"/>
                </a:moveTo>
                <a:lnTo>
                  <a:pt x="0" y="410786"/>
                </a:lnTo>
                <a:lnTo>
                  <a:pt x="8025" y="1519516"/>
                </a:lnTo>
                <a:lnTo>
                  <a:pt x="485830" y="980984"/>
                </a:lnTo>
                <a:lnTo>
                  <a:pt x="493204" y="0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>
            <a:solidFill>
              <a:srgbClr val="6C6600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26935-5B75-924A-31BD-B36EB39546AC}"/>
              </a:ext>
            </a:extLst>
          </p:cNvPr>
          <p:cNvCxnSpPr>
            <a:cxnSpLocks/>
          </p:cNvCxnSpPr>
          <p:nvPr/>
        </p:nvCxnSpPr>
        <p:spPr>
          <a:xfrm flipH="1">
            <a:off x="3227800" y="2402898"/>
            <a:ext cx="1174594" cy="41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808;g286b00870f9_1_1135">
            <a:extLst>
              <a:ext uri="{FF2B5EF4-FFF2-40B4-BE49-F238E27FC236}">
                <a16:creationId xmlns:a16="http://schemas.microsoft.com/office/drawing/2014/main" id="{D97CA11A-6295-FEC1-6DBC-31814D5E567A}"/>
              </a:ext>
            </a:extLst>
          </p:cNvPr>
          <p:cNvSpPr/>
          <p:nvPr/>
        </p:nvSpPr>
        <p:spPr>
          <a:xfrm>
            <a:off x="3716974" y="2718278"/>
            <a:ext cx="689450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Individueel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g286b00870f9_1_1135">
            <a:extLst>
              <a:ext uri="{FF2B5EF4-FFF2-40B4-BE49-F238E27FC236}">
                <a16:creationId xmlns:a16="http://schemas.microsoft.com/office/drawing/2014/main" id="{1D026164-6152-C9A5-4034-5B2A339FC52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8FAF3-7992-D610-C094-64109F1A546C}"/>
              </a:ext>
            </a:extLst>
          </p:cNvPr>
          <p:cNvSpPr txBox="1"/>
          <p:nvPr/>
        </p:nvSpPr>
        <p:spPr>
          <a:xfrm>
            <a:off x="1158198" y="1854660"/>
            <a:ext cx="104067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err="1"/>
              <a:t>Individueel</a:t>
            </a:r>
            <a:endParaRPr lang="en-GB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341CEEF-CCE9-6D36-9B49-E717F017A773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2126917" y="1714053"/>
            <a:ext cx="625008" cy="1521776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CBBCB7-1EC1-2945-7706-84BBF1ABE0AC}"/>
              </a:ext>
            </a:extLst>
          </p:cNvPr>
          <p:cNvSpPr txBox="1"/>
          <p:nvPr/>
        </p:nvSpPr>
        <p:spPr>
          <a:xfrm>
            <a:off x="6156412" y="1965795"/>
            <a:ext cx="13378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Geaggregeerd</a:t>
            </a:r>
            <a:endParaRPr lang="en-GB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0D26A83-A246-6B97-9F6B-7B60E186D795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4950298" y="2119683"/>
            <a:ext cx="1206115" cy="25652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241594-1613-6362-2D2D-3F8C38B4F131}"/>
              </a:ext>
            </a:extLst>
          </p:cNvPr>
          <p:cNvSpPr txBox="1"/>
          <p:nvPr/>
        </p:nvSpPr>
        <p:spPr>
          <a:xfrm>
            <a:off x="6261966" y="627738"/>
            <a:ext cx="21291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A: </a:t>
            </a:r>
            <a:r>
              <a:rPr lang="en-US" sz="1100" err="1"/>
              <a:t>Meterstaat</a:t>
            </a:r>
            <a:endParaRPr lang="en-US" sz="1100"/>
          </a:p>
          <a:p>
            <a:r>
              <a:rPr lang="en-US" sz="1100"/>
              <a:t>------</a:t>
            </a:r>
          </a:p>
          <a:p>
            <a:r>
              <a:rPr lang="en-US" sz="1100"/>
              <a:t>X: </a:t>
            </a:r>
            <a:r>
              <a:rPr lang="en-US" sz="1100" err="1"/>
              <a:t>Individueel</a:t>
            </a:r>
            <a:r>
              <a:rPr lang="en-US" sz="1100"/>
              <a:t> vs </a:t>
            </a:r>
            <a:r>
              <a:rPr lang="en-US" sz="1100" err="1"/>
              <a:t>geaggregeerd</a:t>
            </a:r>
            <a:endParaRPr lang="en-US" sz="1100"/>
          </a:p>
          <a:p>
            <a:r>
              <a:rPr lang="en-US" sz="1100"/>
              <a:t>Y: Meting vs </a:t>
            </a:r>
            <a:r>
              <a:rPr lang="en-US" sz="1100" err="1"/>
              <a:t>Tijdreeks</a:t>
            </a:r>
            <a:endParaRPr lang="en-US" sz="1100"/>
          </a:p>
          <a:p>
            <a:r>
              <a:rPr lang="en-US" sz="1100"/>
              <a:t>Z: Meting vs </a:t>
            </a:r>
            <a:r>
              <a:rPr lang="en-US" sz="1100" err="1"/>
              <a:t>Statistische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525328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illustration of 3D cartesian axes (x, y and z axis) drawing a ...">
            <a:extLst>
              <a:ext uri="{FF2B5EF4-FFF2-40B4-BE49-F238E27FC236}">
                <a16:creationId xmlns:a16="http://schemas.microsoft.com/office/drawing/2014/main" id="{A89B9296-EACA-6344-7623-6068FFA1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 bwMode="auto">
          <a:xfrm>
            <a:off x="2352802" y="909918"/>
            <a:ext cx="348434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08;g286b00870f9_1_1135">
            <a:extLst>
              <a:ext uri="{FF2B5EF4-FFF2-40B4-BE49-F238E27FC236}">
                <a16:creationId xmlns:a16="http://schemas.microsoft.com/office/drawing/2014/main" id="{0F704011-48B2-EC19-B489-E3533B08942F}"/>
              </a:ext>
            </a:extLst>
          </p:cNvPr>
          <p:cNvSpPr/>
          <p:nvPr/>
        </p:nvSpPr>
        <p:spPr>
          <a:xfrm>
            <a:off x="4937405" y="2715479"/>
            <a:ext cx="954902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Geaggregeerd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08;g286b00870f9_1_1135">
            <a:extLst>
              <a:ext uri="{FF2B5EF4-FFF2-40B4-BE49-F238E27FC236}">
                <a16:creationId xmlns:a16="http://schemas.microsoft.com/office/drawing/2014/main" id="{4F4A9D7D-B456-C942-4E39-F5A4650F9713}"/>
              </a:ext>
            </a:extLst>
          </p:cNvPr>
          <p:cNvSpPr/>
          <p:nvPr/>
        </p:nvSpPr>
        <p:spPr>
          <a:xfrm>
            <a:off x="2352802" y="1788837"/>
            <a:ext cx="1184175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9DED6B3E-B291-7FA0-C3BD-7995B12B0965}"/>
              </a:ext>
            </a:extLst>
          </p:cNvPr>
          <p:cNvSpPr/>
          <p:nvPr/>
        </p:nvSpPr>
        <p:spPr>
          <a:xfrm>
            <a:off x="1915773" y="3408146"/>
            <a:ext cx="1284536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08;g286b00870f9_1_1135">
            <a:extLst>
              <a:ext uri="{FF2B5EF4-FFF2-40B4-BE49-F238E27FC236}">
                <a16:creationId xmlns:a16="http://schemas.microsoft.com/office/drawing/2014/main" id="{D9FB9FAC-1D1E-1293-4F0E-87D0C7CE379D}"/>
              </a:ext>
            </a:extLst>
          </p:cNvPr>
          <p:cNvSpPr/>
          <p:nvPr/>
        </p:nvSpPr>
        <p:spPr>
          <a:xfrm>
            <a:off x="3210905" y="2776128"/>
            <a:ext cx="506069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222D94-BEDB-A116-32BA-D5EE523FEB23}"/>
              </a:ext>
            </a:extLst>
          </p:cNvPr>
          <p:cNvSpPr/>
          <p:nvPr/>
        </p:nvSpPr>
        <p:spPr>
          <a:xfrm>
            <a:off x="3272045" y="1966956"/>
            <a:ext cx="1584585" cy="425319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396688 w 499927"/>
              <a:gd name="connsiteY3" fmla="*/ 1017855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10786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3204 w 493204"/>
              <a:gd name="connsiteY0" fmla="*/ 0 h 1519516"/>
              <a:gd name="connsiteX1" fmla="*/ 0 w 493204"/>
              <a:gd name="connsiteY1" fmla="*/ 410786 h 1519516"/>
              <a:gd name="connsiteX2" fmla="*/ 8025 w 493204"/>
              <a:gd name="connsiteY2" fmla="*/ 1519516 h 1519516"/>
              <a:gd name="connsiteX3" fmla="*/ 485830 w 493204"/>
              <a:gd name="connsiteY3" fmla="*/ 980984 h 1519516"/>
              <a:gd name="connsiteX4" fmla="*/ 493204 w 493204"/>
              <a:gd name="connsiteY4" fmla="*/ 0 h 1519516"/>
              <a:gd name="connsiteX0" fmla="*/ 493204 w 1628830"/>
              <a:gd name="connsiteY0" fmla="*/ 36655 h 1556171"/>
              <a:gd name="connsiteX1" fmla="*/ 0 w 1628830"/>
              <a:gd name="connsiteY1" fmla="*/ 447441 h 1556171"/>
              <a:gd name="connsiteX2" fmla="*/ 8025 w 1628830"/>
              <a:gd name="connsiteY2" fmla="*/ 1556171 h 1556171"/>
              <a:gd name="connsiteX3" fmla="*/ 1628830 w 1628830"/>
              <a:gd name="connsiteY3" fmla="*/ 0 h 1556171"/>
              <a:gd name="connsiteX4" fmla="*/ 493204 w 1628830"/>
              <a:gd name="connsiteY4" fmla="*/ 36655 h 1556171"/>
              <a:gd name="connsiteX0" fmla="*/ 493204 w 1628830"/>
              <a:gd name="connsiteY0" fmla="*/ 36655 h 447441"/>
              <a:gd name="connsiteX1" fmla="*/ 0 w 1628830"/>
              <a:gd name="connsiteY1" fmla="*/ 447441 h 447441"/>
              <a:gd name="connsiteX2" fmla="*/ 1195270 w 1628830"/>
              <a:gd name="connsiteY2" fmla="*/ 413171 h 447441"/>
              <a:gd name="connsiteX3" fmla="*/ 1628830 w 1628830"/>
              <a:gd name="connsiteY3" fmla="*/ 0 h 447441"/>
              <a:gd name="connsiteX4" fmla="*/ 493204 w 1628830"/>
              <a:gd name="connsiteY4" fmla="*/ 36655 h 447441"/>
              <a:gd name="connsiteX0" fmla="*/ 448959 w 1584585"/>
              <a:gd name="connsiteY0" fmla="*/ 36655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48959 w 1584585"/>
              <a:gd name="connsiteY4" fmla="*/ 36655 h 425319"/>
              <a:gd name="connsiteX0" fmla="*/ 493205 w 1584585"/>
              <a:gd name="connsiteY0" fmla="*/ 29280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9280 h 425319"/>
              <a:gd name="connsiteX0" fmla="*/ 485831 w 1584585"/>
              <a:gd name="connsiteY0" fmla="*/ 0 h 425536"/>
              <a:gd name="connsiteX1" fmla="*/ 0 w 1584585"/>
              <a:gd name="connsiteY1" fmla="*/ 425536 h 425536"/>
              <a:gd name="connsiteX2" fmla="*/ 1151025 w 1584585"/>
              <a:gd name="connsiteY2" fmla="*/ 413388 h 425536"/>
              <a:gd name="connsiteX3" fmla="*/ 1584585 w 1584585"/>
              <a:gd name="connsiteY3" fmla="*/ 217 h 425536"/>
              <a:gd name="connsiteX4" fmla="*/ 485831 w 1584585"/>
              <a:gd name="connsiteY4" fmla="*/ 0 h 425536"/>
              <a:gd name="connsiteX0" fmla="*/ 493205 w 1584585"/>
              <a:gd name="connsiteY0" fmla="*/ 21906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1906 h 42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585" h="425319">
                <a:moveTo>
                  <a:pt x="493205" y="21906"/>
                </a:moveTo>
                <a:lnTo>
                  <a:pt x="0" y="425319"/>
                </a:lnTo>
                <a:lnTo>
                  <a:pt x="1151025" y="413171"/>
                </a:lnTo>
                <a:lnTo>
                  <a:pt x="1584585" y="0"/>
                </a:lnTo>
                <a:lnTo>
                  <a:pt x="493205" y="21906"/>
                </a:lnTo>
                <a:close/>
              </a:path>
            </a:pathLst>
          </a:custGeom>
          <a:pattFill prst="wdDnDiag">
            <a:fgClr>
              <a:srgbClr val="F0BEE5"/>
            </a:fgClr>
            <a:bgClr>
              <a:schemeClr val="bg1"/>
            </a:bgClr>
          </a:pattFill>
          <a:ln>
            <a:solidFill>
              <a:srgbClr val="F0BEE5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808;g286b00870f9_1_1135">
            <a:extLst>
              <a:ext uri="{FF2B5EF4-FFF2-40B4-BE49-F238E27FC236}">
                <a16:creationId xmlns:a16="http://schemas.microsoft.com/office/drawing/2014/main" id="{D97CA11A-6295-FEC1-6DBC-31814D5E567A}"/>
              </a:ext>
            </a:extLst>
          </p:cNvPr>
          <p:cNvSpPr/>
          <p:nvPr/>
        </p:nvSpPr>
        <p:spPr>
          <a:xfrm>
            <a:off x="3716974" y="2718278"/>
            <a:ext cx="689450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Individueel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g286b00870f9_1_1135">
            <a:extLst>
              <a:ext uri="{FF2B5EF4-FFF2-40B4-BE49-F238E27FC236}">
                <a16:creationId xmlns:a16="http://schemas.microsoft.com/office/drawing/2014/main" id="{1D026164-6152-C9A5-4034-5B2A339FC52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8FA636-F532-D095-476A-423B8A27C0E9}"/>
              </a:ext>
            </a:extLst>
          </p:cNvPr>
          <p:cNvSpPr/>
          <p:nvPr/>
        </p:nvSpPr>
        <p:spPr>
          <a:xfrm>
            <a:off x="3316291" y="3035527"/>
            <a:ext cx="1540340" cy="486913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396688 w 499927"/>
              <a:gd name="connsiteY3" fmla="*/ 1017855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10786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3204 w 493204"/>
              <a:gd name="connsiteY0" fmla="*/ 0 h 1519516"/>
              <a:gd name="connsiteX1" fmla="*/ 0 w 493204"/>
              <a:gd name="connsiteY1" fmla="*/ 410786 h 1519516"/>
              <a:gd name="connsiteX2" fmla="*/ 8025 w 493204"/>
              <a:gd name="connsiteY2" fmla="*/ 1519516 h 1519516"/>
              <a:gd name="connsiteX3" fmla="*/ 485830 w 493204"/>
              <a:gd name="connsiteY3" fmla="*/ 980984 h 1519516"/>
              <a:gd name="connsiteX4" fmla="*/ 493204 w 493204"/>
              <a:gd name="connsiteY4" fmla="*/ 0 h 1519516"/>
              <a:gd name="connsiteX0" fmla="*/ 493204 w 1628830"/>
              <a:gd name="connsiteY0" fmla="*/ 36655 h 1556171"/>
              <a:gd name="connsiteX1" fmla="*/ 0 w 1628830"/>
              <a:gd name="connsiteY1" fmla="*/ 447441 h 1556171"/>
              <a:gd name="connsiteX2" fmla="*/ 8025 w 1628830"/>
              <a:gd name="connsiteY2" fmla="*/ 1556171 h 1556171"/>
              <a:gd name="connsiteX3" fmla="*/ 1628830 w 1628830"/>
              <a:gd name="connsiteY3" fmla="*/ 0 h 1556171"/>
              <a:gd name="connsiteX4" fmla="*/ 493204 w 1628830"/>
              <a:gd name="connsiteY4" fmla="*/ 36655 h 1556171"/>
              <a:gd name="connsiteX0" fmla="*/ 493204 w 1628830"/>
              <a:gd name="connsiteY0" fmla="*/ 36655 h 447441"/>
              <a:gd name="connsiteX1" fmla="*/ 0 w 1628830"/>
              <a:gd name="connsiteY1" fmla="*/ 447441 h 447441"/>
              <a:gd name="connsiteX2" fmla="*/ 1195270 w 1628830"/>
              <a:gd name="connsiteY2" fmla="*/ 413171 h 447441"/>
              <a:gd name="connsiteX3" fmla="*/ 1628830 w 1628830"/>
              <a:gd name="connsiteY3" fmla="*/ 0 h 447441"/>
              <a:gd name="connsiteX4" fmla="*/ 493204 w 1628830"/>
              <a:gd name="connsiteY4" fmla="*/ 36655 h 447441"/>
              <a:gd name="connsiteX0" fmla="*/ 448959 w 1584585"/>
              <a:gd name="connsiteY0" fmla="*/ 36655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48959 w 1584585"/>
              <a:gd name="connsiteY4" fmla="*/ 36655 h 425319"/>
              <a:gd name="connsiteX0" fmla="*/ 493205 w 1584585"/>
              <a:gd name="connsiteY0" fmla="*/ 29280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9280 h 425319"/>
              <a:gd name="connsiteX0" fmla="*/ 485831 w 1584585"/>
              <a:gd name="connsiteY0" fmla="*/ 0 h 425536"/>
              <a:gd name="connsiteX1" fmla="*/ 0 w 1584585"/>
              <a:gd name="connsiteY1" fmla="*/ 425536 h 425536"/>
              <a:gd name="connsiteX2" fmla="*/ 1151025 w 1584585"/>
              <a:gd name="connsiteY2" fmla="*/ 413388 h 425536"/>
              <a:gd name="connsiteX3" fmla="*/ 1584585 w 1584585"/>
              <a:gd name="connsiteY3" fmla="*/ 217 h 425536"/>
              <a:gd name="connsiteX4" fmla="*/ 485831 w 1584585"/>
              <a:gd name="connsiteY4" fmla="*/ 0 h 425536"/>
              <a:gd name="connsiteX0" fmla="*/ 493205 w 1584585"/>
              <a:gd name="connsiteY0" fmla="*/ 21906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1906 h 425319"/>
              <a:gd name="connsiteX0" fmla="*/ 493205 w 1584585"/>
              <a:gd name="connsiteY0" fmla="*/ 21906 h 486913"/>
              <a:gd name="connsiteX1" fmla="*/ 0 w 1584585"/>
              <a:gd name="connsiteY1" fmla="*/ 425319 h 486913"/>
              <a:gd name="connsiteX2" fmla="*/ 1187896 w 1584585"/>
              <a:gd name="connsiteY2" fmla="*/ 486913 h 486913"/>
              <a:gd name="connsiteX3" fmla="*/ 1584585 w 1584585"/>
              <a:gd name="connsiteY3" fmla="*/ 0 h 486913"/>
              <a:gd name="connsiteX4" fmla="*/ 493205 w 1584585"/>
              <a:gd name="connsiteY4" fmla="*/ 21906 h 486913"/>
              <a:gd name="connsiteX0" fmla="*/ 448960 w 1540340"/>
              <a:gd name="connsiteY0" fmla="*/ 21906 h 486913"/>
              <a:gd name="connsiteX1" fmla="*/ 0 w 1540340"/>
              <a:gd name="connsiteY1" fmla="*/ 484313 h 486913"/>
              <a:gd name="connsiteX2" fmla="*/ 1143651 w 1540340"/>
              <a:gd name="connsiteY2" fmla="*/ 486913 h 486913"/>
              <a:gd name="connsiteX3" fmla="*/ 1540340 w 1540340"/>
              <a:gd name="connsiteY3" fmla="*/ 0 h 486913"/>
              <a:gd name="connsiteX4" fmla="*/ 448960 w 1540340"/>
              <a:gd name="connsiteY4" fmla="*/ 21906 h 486913"/>
              <a:gd name="connsiteX0" fmla="*/ 471082 w 1540340"/>
              <a:gd name="connsiteY0" fmla="*/ 7157 h 486913"/>
              <a:gd name="connsiteX1" fmla="*/ 0 w 1540340"/>
              <a:gd name="connsiteY1" fmla="*/ 484313 h 486913"/>
              <a:gd name="connsiteX2" fmla="*/ 1143651 w 1540340"/>
              <a:gd name="connsiteY2" fmla="*/ 486913 h 486913"/>
              <a:gd name="connsiteX3" fmla="*/ 1540340 w 1540340"/>
              <a:gd name="connsiteY3" fmla="*/ 0 h 486913"/>
              <a:gd name="connsiteX4" fmla="*/ 471082 w 1540340"/>
              <a:gd name="connsiteY4" fmla="*/ 7157 h 48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340" h="486913">
                <a:moveTo>
                  <a:pt x="471082" y="7157"/>
                </a:moveTo>
                <a:lnTo>
                  <a:pt x="0" y="484313"/>
                </a:lnTo>
                <a:lnTo>
                  <a:pt x="1143651" y="486913"/>
                </a:lnTo>
                <a:lnTo>
                  <a:pt x="1540340" y="0"/>
                </a:lnTo>
                <a:lnTo>
                  <a:pt x="471082" y="7157"/>
                </a:lnTo>
                <a:close/>
              </a:path>
            </a:pathLst>
          </a:custGeom>
          <a:pattFill prst="wdDnDiag">
            <a:fgClr>
              <a:srgbClr val="F0BEE5"/>
            </a:fgClr>
            <a:bgClr>
              <a:schemeClr val="bg1"/>
            </a:bgClr>
          </a:pattFill>
          <a:ln>
            <a:solidFill>
              <a:srgbClr val="F0BEE5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26935-5B75-924A-31BD-B36EB39546AC}"/>
              </a:ext>
            </a:extLst>
          </p:cNvPr>
          <p:cNvCxnSpPr>
            <a:cxnSpLocks/>
          </p:cNvCxnSpPr>
          <p:nvPr/>
        </p:nvCxnSpPr>
        <p:spPr>
          <a:xfrm flipV="1">
            <a:off x="4458424" y="2602103"/>
            <a:ext cx="0" cy="92944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03B071-3F10-DEA0-5FC7-FE678521650E}"/>
              </a:ext>
            </a:extLst>
          </p:cNvPr>
          <p:cNvSpPr txBox="1"/>
          <p:nvPr/>
        </p:nvSpPr>
        <p:spPr>
          <a:xfrm>
            <a:off x="4593118" y="1270163"/>
            <a:ext cx="1109599" cy="307777"/>
          </a:xfrm>
          <a:prstGeom prst="rect">
            <a:avLst/>
          </a:prstGeom>
          <a:solidFill>
            <a:srgbClr val="F0BEE5"/>
          </a:solidFill>
          <a:ln>
            <a:solidFill>
              <a:srgbClr val="F0BEE5"/>
            </a:solidFill>
          </a:ln>
        </p:spPr>
        <p:txBody>
          <a:bodyPr wrap="none" rtlCol="0">
            <a:spAutoFit/>
          </a:bodyPr>
          <a:lstStyle/>
          <a:p>
            <a:r>
              <a:rPr lang="en-US" err="1"/>
              <a:t>Tijdreeksen</a:t>
            </a:r>
            <a:endParaRPr lang="en-GB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3E6B8A3-BFF7-467D-9CA5-E2A68B3E757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4210666" y="1424051"/>
            <a:ext cx="382452" cy="542903"/>
          </a:xfrm>
          <a:prstGeom prst="curvedConnector2">
            <a:avLst/>
          </a:prstGeom>
          <a:ln w="28575">
            <a:solidFill>
              <a:srgbClr val="F0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0BCC5C-3A53-2A08-C60A-24A271C59D38}"/>
              </a:ext>
            </a:extLst>
          </p:cNvPr>
          <p:cNvSpPr txBox="1"/>
          <p:nvPr/>
        </p:nvSpPr>
        <p:spPr>
          <a:xfrm>
            <a:off x="5173522" y="3454438"/>
            <a:ext cx="1540341" cy="307777"/>
          </a:xfrm>
          <a:prstGeom prst="rect">
            <a:avLst/>
          </a:prstGeom>
          <a:solidFill>
            <a:srgbClr val="F0BEE5"/>
          </a:solidFill>
          <a:ln>
            <a:solidFill>
              <a:srgbClr val="F0BEE5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tijdreeksen</a:t>
            </a:r>
            <a:endParaRPr lang="en-GB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D35850A-ED06-2A2F-A4C9-C9C2F4C531E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712110" y="3255545"/>
            <a:ext cx="461412" cy="352783"/>
          </a:xfrm>
          <a:prstGeom prst="curvedConnector3">
            <a:avLst>
              <a:gd name="adj1" fmla="val 50000"/>
            </a:avLst>
          </a:prstGeom>
          <a:ln w="28575">
            <a:solidFill>
              <a:srgbClr val="F0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B18B12-8260-EE7F-1A40-C4FF7CA4B961}"/>
              </a:ext>
            </a:extLst>
          </p:cNvPr>
          <p:cNvSpPr txBox="1"/>
          <p:nvPr/>
        </p:nvSpPr>
        <p:spPr>
          <a:xfrm>
            <a:off x="6261966" y="627738"/>
            <a:ext cx="21291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A: </a:t>
            </a:r>
            <a:r>
              <a:rPr lang="en-US" sz="1100" err="1"/>
              <a:t>Meterstaat</a:t>
            </a:r>
            <a:endParaRPr lang="en-US" sz="1100"/>
          </a:p>
          <a:p>
            <a:r>
              <a:rPr lang="en-US" sz="1100"/>
              <a:t>------</a:t>
            </a:r>
          </a:p>
          <a:p>
            <a:r>
              <a:rPr lang="en-US" sz="1100"/>
              <a:t>X: </a:t>
            </a:r>
            <a:r>
              <a:rPr lang="en-US" sz="1100" err="1"/>
              <a:t>Individueel</a:t>
            </a:r>
            <a:r>
              <a:rPr lang="en-US" sz="1100"/>
              <a:t> vs </a:t>
            </a:r>
            <a:r>
              <a:rPr lang="en-US" sz="1100" err="1"/>
              <a:t>geaggregeerd</a:t>
            </a:r>
            <a:endParaRPr lang="en-US" sz="1100"/>
          </a:p>
          <a:p>
            <a:r>
              <a:rPr lang="en-US" sz="1100"/>
              <a:t>Y: Meting vs </a:t>
            </a:r>
            <a:r>
              <a:rPr lang="en-US" sz="1100" err="1"/>
              <a:t>Tijdreeks</a:t>
            </a:r>
            <a:endParaRPr lang="en-US" sz="1100"/>
          </a:p>
          <a:p>
            <a:r>
              <a:rPr lang="en-US" sz="1100"/>
              <a:t>Z: Meting vs </a:t>
            </a:r>
            <a:r>
              <a:rPr lang="en-US" sz="1100" err="1"/>
              <a:t>Statistische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248826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illustration of 3D cartesian axes (x, y and z axis) drawing a ...">
            <a:extLst>
              <a:ext uri="{FF2B5EF4-FFF2-40B4-BE49-F238E27FC236}">
                <a16:creationId xmlns:a16="http://schemas.microsoft.com/office/drawing/2014/main" id="{A89B9296-EACA-6344-7623-6068FFA1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 bwMode="auto">
          <a:xfrm>
            <a:off x="2352802" y="909918"/>
            <a:ext cx="348434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08;g286b00870f9_1_1135">
            <a:extLst>
              <a:ext uri="{FF2B5EF4-FFF2-40B4-BE49-F238E27FC236}">
                <a16:creationId xmlns:a16="http://schemas.microsoft.com/office/drawing/2014/main" id="{0F704011-48B2-EC19-B489-E3533B08942F}"/>
              </a:ext>
            </a:extLst>
          </p:cNvPr>
          <p:cNvSpPr/>
          <p:nvPr/>
        </p:nvSpPr>
        <p:spPr>
          <a:xfrm>
            <a:off x="4937405" y="2715479"/>
            <a:ext cx="954902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Geaggregeerd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08;g286b00870f9_1_1135">
            <a:extLst>
              <a:ext uri="{FF2B5EF4-FFF2-40B4-BE49-F238E27FC236}">
                <a16:creationId xmlns:a16="http://schemas.microsoft.com/office/drawing/2014/main" id="{4F4A9D7D-B456-C942-4E39-F5A4650F9713}"/>
              </a:ext>
            </a:extLst>
          </p:cNvPr>
          <p:cNvSpPr/>
          <p:nvPr/>
        </p:nvSpPr>
        <p:spPr>
          <a:xfrm>
            <a:off x="2352802" y="1788837"/>
            <a:ext cx="1184175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9DED6B3E-B291-7FA0-C3BD-7995B12B0965}"/>
              </a:ext>
            </a:extLst>
          </p:cNvPr>
          <p:cNvSpPr/>
          <p:nvPr/>
        </p:nvSpPr>
        <p:spPr>
          <a:xfrm>
            <a:off x="1915773" y="3408146"/>
            <a:ext cx="1284536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08;g286b00870f9_1_1135">
            <a:extLst>
              <a:ext uri="{FF2B5EF4-FFF2-40B4-BE49-F238E27FC236}">
                <a16:creationId xmlns:a16="http://schemas.microsoft.com/office/drawing/2014/main" id="{D9FB9FAC-1D1E-1293-4F0E-87D0C7CE379D}"/>
              </a:ext>
            </a:extLst>
          </p:cNvPr>
          <p:cNvSpPr/>
          <p:nvPr/>
        </p:nvSpPr>
        <p:spPr>
          <a:xfrm>
            <a:off x="4909347" y="3016015"/>
            <a:ext cx="506069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222D94-BEDB-A116-32BA-D5EE523FEB23}"/>
              </a:ext>
            </a:extLst>
          </p:cNvPr>
          <p:cNvSpPr/>
          <p:nvPr/>
        </p:nvSpPr>
        <p:spPr>
          <a:xfrm>
            <a:off x="3802121" y="1966957"/>
            <a:ext cx="1063401" cy="988358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396688 w 499927"/>
              <a:gd name="connsiteY3" fmla="*/ 1017855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10786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3204 w 493204"/>
              <a:gd name="connsiteY0" fmla="*/ 0 h 1519516"/>
              <a:gd name="connsiteX1" fmla="*/ 0 w 493204"/>
              <a:gd name="connsiteY1" fmla="*/ 410786 h 1519516"/>
              <a:gd name="connsiteX2" fmla="*/ 8025 w 493204"/>
              <a:gd name="connsiteY2" fmla="*/ 1519516 h 1519516"/>
              <a:gd name="connsiteX3" fmla="*/ 485830 w 493204"/>
              <a:gd name="connsiteY3" fmla="*/ 980984 h 1519516"/>
              <a:gd name="connsiteX4" fmla="*/ 493204 w 493204"/>
              <a:gd name="connsiteY4" fmla="*/ 0 h 1519516"/>
              <a:gd name="connsiteX0" fmla="*/ 493204 w 1628830"/>
              <a:gd name="connsiteY0" fmla="*/ 36655 h 1556171"/>
              <a:gd name="connsiteX1" fmla="*/ 0 w 1628830"/>
              <a:gd name="connsiteY1" fmla="*/ 447441 h 1556171"/>
              <a:gd name="connsiteX2" fmla="*/ 8025 w 1628830"/>
              <a:gd name="connsiteY2" fmla="*/ 1556171 h 1556171"/>
              <a:gd name="connsiteX3" fmla="*/ 1628830 w 1628830"/>
              <a:gd name="connsiteY3" fmla="*/ 0 h 1556171"/>
              <a:gd name="connsiteX4" fmla="*/ 493204 w 1628830"/>
              <a:gd name="connsiteY4" fmla="*/ 36655 h 1556171"/>
              <a:gd name="connsiteX0" fmla="*/ 493204 w 1628830"/>
              <a:gd name="connsiteY0" fmla="*/ 36655 h 447441"/>
              <a:gd name="connsiteX1" fmla="*/ 0 w 1628830"/>
              <a:gd name="connsiteY1" fmla="*/ 447441 h 447441"/>
              <a:gd name="connsiteX2" fmla="*/ 1195270 w 1628830"/>
              <a:gd name="connsiteY2" fmla="*/ 413171 h 447441"/>
              <a:gd name="connsiteX3" fmla="*/ 1628830 w 1628830"/>
              <a:gd name="connsiteY3" fmla="*/ 0 h 447441"/>
              <a:gd name="connsiteX4" fmla="*/ 493204 w 1628830"/>
              <a:gd name="connsiteY4" fmla="*/ 36655 h 447441"/>
              <a:gd name="connsiteX0" fmla="*/ 448959 w 1584585"/>
              <a:gd name="connsiteY0" fmla="*/ 36655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48959 w 1584585"/>
              <a:gd name="connsiteY4" fmla="*/ 36655 h 425319"/>
              <a:gd name="connsiteX0" fmla="*/ 493205 w 1584585"/>
              <a:gd name="connsiteY0" fmla="*/ 29280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9280 h 425319"/>
              <a:gd name="connsiteX0" fmla="*/ 485831 w 1584585"/>
              <a:gd name="connsiteY0" fmla="*/ 0 h 425536"/>
              <a:gd name="connsiteX1" fmla="*/ 0 w 1584585"/>
              <a:gd name="connsiteY1" fmla="*/ 425536 h 425536"/>
              <a:gd name="connsiteX2" fmla="*/ 1151025 w 1584585"/>
              <a:gd name="connsiteY2" fmla="*/ 413388 h 425536"/>
              <a:gd name="connsiteX3" fmla="*/ 1584585 w 1584585"/>
              <a:gd name="connsiteY3" fmla="*/ 217 h 425536"/>
              <a:gd name="connsiteX4" fmla="*/ 485831 w 1584585"/>
              <a:gd name="connsiteY4" fmla="*/ 0 h 425536"/>
              <a:gd name="connsiteX0" fmla="*/ 493205 w 1584585"/>
              <a:gd name="connsiteY0" fmla="*/ 21906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1906 h 425319"/>
              <a:gd name="connsiteX0" fmla="*/ 493205 w 1586102"/>
              <a:gd name="connsiteY0" fmla="*/ 21906 h 988358"/>
              <a:gd name="connsiteX1" fmla="*/ 0 w 1586102"/>
              <a:gd name="connsiteY1" fmla="*/ 425319 h 988358"/>
              <a:gd name="connsiteX2" fmla="*/ 1586102 w 1586102"/>
              <a:gd name="connsiteY2" fmla="*/ 988358 h 988358"/>
              <a:gd name="connsiteX3" fmla="*/ 1584585 w 1586102"/>
              <a:gd name="connsiteY3" fmla="*/ 0 h 988358"/>
              <a:gd name="connsiteX4" fmla="*/ 493205 w 1586102"/>
              <a:gd name="connsiteY4" fmla="*/ 21906 h 988358"/>
              <a:gd name="connsiteX0" fmla="*/ 0 w 1092897"/>
              <a:gd name="connsiteY0" fmla="*/ 21906 h 988358"/>
              <a:gd name="connsiteX1" fmla="*/ 354827 w 1092897"/>
              <a:gd name="connsiteY1" fmla="*/ 882519 h 988358"/>
              <a:gd name="connsiteX2" fmla="*/ 1092897 w 1092897"/>
              <a:gd name="connsiteY2" fmla="*/ 988358 h 988358"/>
              <a:gd name="connsiteX3" fmla="*/ 1091380 w 1092897"/>
              <a:gd name="connsiteY3" fmla="*/ 0 h 988358"/>
              <a:gd name="connsiteX4" fmla="*/ 0 w 1092897"/>
              <a:gd name="connsiteY4" fmla="*/ 21906 h 988358"/>
              <a:gd name="connsiteX0" fmla="*/ 0 w 1092897"/>
              <a:gd name="connsiteY0" fmla="*/ 21906 h 988358"/>
              <a:gd name="connsiteX1" fmla="*/ 52485 w 1092897"/>
              <a:gd name="connsiteY1" fmla="*/ 985757 h 988358"/>
              <a:gd name="connsiteX2" fmla="*/ 1092897 w 1092897"/>
              <a:gd name="connsiteY2" fmla="*/ 988358 h 988358"/>
              <a:gd name="connsiteX3" fmla="*/ 1091380 w 1092897"/>
              <a:gd name="connsiteY3" fmla="*/ 0 h 988358"/>
              <a:gd name="connsiteX4" fmla="*/ 0 w 1092897"/>
              <a:gd name="connsiteY4" fmla="*/ 21906 h 988358"/>
              <a:gd name="connsiteX0" fmla="*/ 0 w 1063401"/>
              <a:gd name="connsiteY0" fmla="*/ 29280 h 988358"/>
              <a:gd name="connsiteX1" fmla="*/ 22989 w 1063401"/>
              <a:gd name="connsiteY1" fmla="*/ 985757 h 988358"/>
              <a:gd name="connsiteX2" fmla="*/ 1063401 w 1063401"/>
              <a:gd name="connsiteY2" fmla="*/ 988358 h 988358"/>
              <a:gd name="connsiteX3" fmla="*/ 1061884 w 1063401"/>
              <a:gd name="connsiteY3" fmla="*/ 0 h 988358"/>
              <a:gd name="connsiteX4" fmla="*/ 0 w 1063401"/>
              <a:gd name="connsiteY4" fmla="*/ 29280 h 988358"/>
              <a:gd name="connsiteX0" fmla="*/ 0 w 1063401"/>
              <a:gd name="connsiteY0" fmla="*/ 29280 h 988358"/>
              <a:gd name="connsiteX1" fmla="*/ 8240 w 1063401"/>
              <a:gd name="connsiteY1" fmla="*/ 985757 h 988358"/>
              <a:gd name="connsiteX2" fmla="*/ 1063401 w 1063401"/>
              <a:gd name="connsiteY2" fmla="*/ 988358 h 988358"/>
              <a:gd name="connsiteX3" fmla="*/ 1061884 w 1063401"/>
              <a:gd name="connsiteY3" fmla="*/ 0 h 988358"/>
              <a:gd name="connsiteX4" fmla="*/ 0 w 1063401"/>
              <a:gd name="connsiteY4" fmla="*/ 29280 h 98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401" h="988358">
                <a:moveTo>
                  <a:pt x="0" y="29280"/>
                </a:moveTo>
                <a:cubicBezTo>
                  <a:pt x="2747" y="348106"/>
                  <a:pt x="5493" y="666931"/>
                  <a:pt x="8240" y="985757"/>
                </a:cubicBezTo>
                <a:lnTo>
                  <a:pt x="1063401" y="988358"/>
                </a:lnTo>
                <a:cubicBezTo>
                  <a:pt x="1062895" y="658905"/>
                  <a:pt x="1062390" y="329453"/>
                  <a:pt x="1061884" y="0"/>
                </a:cubicBezTo>
                <a:lnTo>
                  <a:pt x="0" y="29280"/>
                </a:lnTo>
                <a:close/>
              </a:path>
            </a:pathLst>
          </a:custGeom>
          <a:pattFill prst="wdDnDiag">
            <a:fgClr>
              <a:srgbClr val="CAEDEF"/>
            </a:fgClr>
            <a:bgClr>
              <a:schemeClr val="bg1"/>
            </a:bgClr>
          </a:pattFill>
          <a:ln>
            <a:solidFill>
              <a:srgbClr val="CAEDE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808;g286b00870f9_1_1135">
            <a:extLst>
              <a:ext uri="{FF2B5EF4-FFF2-40B4-BE49-F238E27FC236}">
                <a16:creationId xmlns:a16="http://schemas.microsoft.com/office/drawing/2014/main" id="{D97CA11A-6295-FEC1-6DBC-31814D5E567A}"/>
              </a:ext>
            </a:extLst>
          </p:cNvPr>
          <p:cNvSpPr/>
          <p:nvPr/>
        </p:nvSpPr>
        <p:spPr>
          <a:xfrm>
            <a:off x="2390255" y="2869426"/>
            <a:ext cx="689450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Individueel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g286b00870f9_1_1135">
            <a:extLst>
              <a:ext uri="{FF2B5EF4-FFF2-40B4-BE49-F238E27FC236}">
                <a16:creationId xmlns:a16="http://schemas.microsoft.com/office/drawing/2014/main" id="{1D026164-6152-C9A5-4034-5B2A339FC52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26935-5B75-924A-31BD-B36EB39546AC}"/>
              </a:ext>
            </a:extLst>
          </p:cNvPr>
          <p:cNvCxnSpPr>
            <a:cxnSpLocks/>
          </p:cNvCxnSpPr>
          <p:nvPr/>
        </p:nvCxnSpPr>
        <p:spPr>
          <a:xfrm flipV="1">
            <a:off x="4458424" y="2419788"/>
            <a:ext cx="0" cy="111175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03B071-3F10-DEA0-5FC7-FE678521650E}"/>
              </a:ext>
            </a:extLst>
          </p:cNvPr>
          <p:cNvSpPr txBox="1"/>
          <p:nvPr/>
        </p:nvSpPr>
        <p:spPr>
          <a:xfrm>
            <a:off x="4593118" y="1270163"/>
            <a:ext cx="1340432" cy="307777"/>
          </a:xfrm>
          <a:prstGeom prst="rect">
            <a:avLst/>
          </a:prstGeom>
          <a:solidFill>
            <a:srgbClr val="CAEDEF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statistisch</a:t>
            </a:r>
            <a:endParaRPr lang="en-GB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3E6B8A3-BFF7-467D-9CA5-E2A68B3E757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4210666" y="1424051"/>
            <a:ext cx="382452" cy="542871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0BCC5C-3A53-2A08-C60A-24A271C59D38}"/>
              </a:ext>
            </a:extLst>
          </p:cNvPr>
          <p:cNvSpPr txBox="1"/>
          <p:nvPr/>
        </p:nvSpPr>
        <p:spPr>
          <a:xfrm>
            <a:off x="4713187" y="4007337"/>
            <a:ext cx="1100650" cy="307777"/>
          </a:xfrm>
          <a:prstGeom prst="rect">
            <a:avLst/>
          </a:prstGeom>
          <a:solidFill>
            <a:srgbClr val="CAEDEF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/>
              <a:t>Statistisch</a:t>
            </a:r>
            <a:endParaRPr lang="en-GB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D35850A-ED06-2A2F-A4C9-C9C2F4C531E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136923" y="3569220"/>
            <a:ext cx="576264" cy="592007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8393195-2E9B-1AC9-C391-C76CEB3F9779}"/>
              </a:ext>
            </a:extLst>
          </p:cNvPr>
          <p:cNvSpPr/>
          <p:nvPr/>
        </p:nvSpPr>
        <p:spPr>
          <a:xfrm>
            <a:off x="3252233" y="2419788"/>
            <a:ext cx="1175826" cy="1111756"/>
          </a:xfrm>
          <a:custGeom>
            <a:avLst/>
            <a:gdLst>
              <a:gd name="connsiteX0" fmla="*/ 396688 w 396688"/>
              <a:gd name="connsiteY0" fmla="*/ 0 h 1519517"/>
              <a:gd name="connsiteX1" fmla="*/ 6723 w 396688"/>
              <a:gd name="connsiteY1" fmla="*/ 403412 h 1519517"/>
              <a:gd name="connsiteX2" fmla="*/ 0 w 396688"/>
              <a:gd name="connsiteY2" fmla="*/ 1519517 h 1519517"/>
              <a:gd name="connsiteX3" fmla="*/ 396688 w 396688"/>
              <a:gd name="connsiteY3" fmla="*/ 988359 h 1519517"/>
              <a:gd name="connsiteX4" fmla="*/ 396688 w 396688"/>
              <a:gd name="connsiteY4" fmla="*/ 0 h 1519517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396688 w 499927"/>
              <a:gd name="connsiteY3" fmla="*/ 1017855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32908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9927 w 499927"/>
              <a:gd name="connsiteY0" fmla="*/ 0 h 1549013"/>
              <a:gd name="connsiteX1" fmla="*/ 6723 w 499927"/>
              <a:gd name="connsiteY1" fmla="*/ 410786 h 1549013"/>
              <a:gd name="connsiteX2" fmla="*/ 0 w 499927"/>
              <a:gd name="connsiteY2" fmla="*/ 1549013 h 1549013"/>
              <a:gd name="connsiteX3" fmla="*/ 492553 w 499927"/>
              <a:gd name="connsiteY3" fmla="*/ 980984 h 1549013"/>
              <a:gd name="connsiteX4" fmla="*/ 499927 w 499927"/>
              <a:gd name="connsiteY4" fmla="*/ 0 h 1549013"/>
              <a:gd name="connsiteX0" fmla="*/ 493204 w 493204"/>
              <a:gd name="connsiteY0" fmla="*/ 0 h 1519516"/>
              <a:gd name="connsiteX1" fmla="*/ 0 w 493204"/>
              <a:gd name="connsiteY1" fmla="*/ 410786 h 1519516"/>
              <a:gd name="connsiteX2" fmla="*/ 8025 w 493204"/>
              <a:gd name="connsiteY2" fmla="*/ 1519516 h 1519516"/>
              <a:gd name="connsiteX3" fmla="*/ 485830 w 493204"/>
              <a:gd name="connsiteY3" fmla="*/ 980984 h 1519516"/>
              <a:gd name="connsiteX4" fmla="*/ 493204 w 493204"/>
              <a:gd name="connsiteY4" fmla="*/ 0 h 1519516"/>
              <a:gd name="connsiteX0" fmla="*/ 493204 w 1628830"/>
              <a:gd name="connsiteY0" fmla="*/ 36655 h 1556171"/>
              <a:gd name="connsiteX1" fmla="*/ 0 w 1628830"/>
              <a:gd name="connsiteY1" fmla="*/ 447441 h 1556171"/>
              <a:gd name="connsiteX2" fmla="*/ 8025 w 1628830"/>
              <a:gd name="connsiteY2" fmla="*/ 1556171 h 1556171"/>
              <a:gd name="connsiteX3" fmla="*/ 1628830 w 1628830"/>
              <a:gd name="connsiteY3" fmla="*/ 0 h 1556171"/>
              <a:gd name="connsiteX4" fmla="*/ 493204 w 1628830"/>
              <a:gd name="connsiteY4" fmla="*/ 36655 h 1556171"/>
              <a:gd name="connsiteX0" fmla="*/ 493204 w 1628830"/>
              <a:gd name="connsiteY0" fmla="*/ 36655 h 447441"/>
              <a:gd name="connsiteX1" fmla="*/ 0 w 1628830"/>
              <a:gd name="connsiteY1" fmla="*/ 447441 h 447441"/>
              <a:gd name="connsiteX2" fmla="*/ 1195270 w 1628830"/>
              <a:gd name="connsiteY2" fmla="*/ 413171 h 447441"/>
              <a:gd name="connsiteX3" fmla="*/ 1628830 w 1628830"/>
              <a:gd name="connsiteY3" fmla="*/ 0 h 447441"/>
              <a:gd name="connsiteX4" fmla="*/ 493204 w 1628830"/>
              <a:gd name="connsiteY4" fmla="*/ 36655 h 447441"/>
              <a:gd name="connsiteX0" fmla="*/ 448959 w 1584585"/>
              <a:gd name="connsiteY0" fmla="*/ 36655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48959 w 1584585"/>
              <a:gd name="connsiteY4" fmla="*/ 36655 h 425319"/>
              <a:gd name="connsiteX0" fmla="*/ 493205 w 1584585"/>
              <a:gd name="connsiteY0" fmla="*/ 29280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9280 h 425319"/>
              <a:gd name="connsiteX0" fmla="*/ 485831 w 1584585"/>
              <a:gd name="connsiteY0" fmla="*/ 0 h 425536"/>
              <a:gd name="connsiteX1" fmla="*/ 0 w 1584585"/>
              <a:gd name="connsiteY1" fmla="*/ 425536 h 425536"/>
              <a:gd name="connsiteX2" fmla="*/ 1151025 w 1584585"/>
              <a:gd name="connsiteY2" fmla="*/ 413388 h 425536"/>
              <a:gd name="connsiteX3" fmla="*/ 1584585 w 1584585"/>
              <a:gd name="connsiteY3" fmla="*/ 217 h 425536"/>
              <a:gd name="connsiteX4" fmla="*/ 485831 w 1584585"/>
              <a:gd name="connsiteY4" fmla="*/ 0 h 425536"/>
              <a:gd name="connsiteX0" fmla="*/ 493205 w 1584585"/>
              <a:gd name="connsiteY0" fmla="*/ 21906 h 425319"/>
              <a:gd name="connsiteX1" fmla="*/ 0 w 1584585"/>
              <a:gd name="connsiteY1" fmla="*/ 425319 h 425319"/>
              <a:gd name="connsiteX2" fmla="*/ 1151025 w 1584585"/>
              <a:gd name="connsiteY2" fmla="*/ 413171 h 425319"/>
              <a:gd name="connsiteX3" fmla="*/ 1584585 w 1584585"/>
              <a:gd name="connsiteY3" fmla="*/ 0 h 425319"/>
              <a:gd name="connsiteX4" fmla="*/ 493205 w 1584585"/>
              <a:gd name="connsiteY4" fmla="*/ 21906 h 425319"/>
              <a:gd name="connsiteX0" fmla="*/ 493205 w 1586102"/>
              <a:gd name="connsiteY0" fmla="*/ 21906 h 988358"/>
              <a:gd name="connsiteX1" fmla="*/ 0 w 1586102"/>
              <a:gd name="connsiteY1" fmla="*/ 425319 h 988358"/>
              <a:gd name="connsiteX2" fmla="*/ 1586102 w 1586102"/>
              <a:gd name="connsiteY2" fmla="*/ 988358 h 988358"/>
              <a:gd name="connsiteX3" fmla="*/ 1584585 w 1586102"/>
              <a:gd name="connsiteY3" fmla="*/ 0 h 988358"/>
              <a:gd name="connsiteX4" fmla="*/ 493205 w 1586102"/>
              <a:gd name="connsiteY4" fmla="*/ 21906 h 988358"/>
              <a:gd name="connsiteX0" fmla="*/ 0 w 1092897"/>
              <a:gd name="connsiteY0" fmla="*/ 21906 h 988358"/>
              <a:gd name="connsiteX1" fmla="*/ 354827 w 1092897"/>
              <a:gd name="connsiteY1" fmla="*/ 882519 h 988358"/>
              <a:gd name="connsiteX2" fmla="*/ 1092897 w 1092897"/>
              <a:gd name="connsiteY2" fmla="*/ 988358 h 988358"/>
              <a:gd name="connsiteX3" fmla="*/ 1091380 w 1092897"/>
              <a:gd name="connsiteY3" fmla="*/ 0 h 988358"/>
              <a:gd name="connsiteX4" fmla="*/ 0 w 1092897"/>
              <a:gd name="connsiteY4" fmla="*/ 21906 h 988358"/>
              <a:gd name="connsiteX0" fmla="*/ 0 w 1092897"/>
              <a:gd name="connsiteY0" fmla="*/ 21906 h 988358"/>
              <a:gd name="connsiteX1" fmla="*/ 52485 w 1092897"/>
              <a:gd name="connsiteY1" fmla="*/ 985757 h 988358"/>
              <a:gd name="connsiteX2" fmla="*/ 1092897 w 1092897"/>
              <a:gd name="connsiteY2" fmla="*/ 988358 h 988358"/>
              <a:gd name="connsiteX3" fmla="*/ 1091380 w 1092897"/>
              <a:gd name="connsiteY3" fmla="*/ 0 h 988358"/>
              <a:gd name="connsiteX4" fmla="*/ 0 w 1092897"/>
              <a:gd name="connsiteY4" fmla="*/ 21906 h 988358"/>
              <a:gd name="connsiteX0" fmla="*/ 0 w 1063401"/>
              <a:gd name="connsiteY0" fmla="*/ 29280 h 988358"/>
              <a:gd name="connsiteX1" fmla="*/ 22989 w 1063401"/>
              <a:gd name="connsiteY1" fmla="*/ 985757 h 988358"/>
              <a:gd name="connsiteX2" fmla="*/ 1063401 w 1063401"/>
              <a:gd name="connsiteY2" fmla="*/ 988358 h 988358"/>
              <a:gd name="connsiteX3" fmla="*/ 1061884 w 1063401"/>
              <a:gd name="connsiteY3" fmla="*/ 0 h 988358"/>
              <a:gd name="connsiteX4" fmla="*/ 0 w 1063401"/>
              <a:gd name="connsiteY4" fmla="*/ 29280 h 988358"/>
              <a:gd name="connsiteX0" fmla="*/ 0 w 1063401"/>
              <a:gd name="connsiteY0" fmla="*/ 29280 h 988358"/>
              <a:gd name="connsiteX1" fmla="*/ 8240 w 1063401"/>
              <a:gd name="connsiteY1" fmla="*/ 985757 h 988358"/>
              <a:gd name="connsiteX2" fmla="*/ 1063401 w 1063401"/>
              <a:gd name="connsiteY2" fmla="*/ 988358 h 988358"/>
              <a:gd name="connsiteX3" fmla="*/ 1061884 w 1063401"/>
              <a:gd name="connsiteY3" fmla="*/ 0 h 988358"/>
              <a:gd name="connsiteX4" fmla="*/ 0 w 1063401"/>
              <a:gd name="connsiteY4" fmla="*/ 29280 h 98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3401" h="988358">
                <a:moveTo>
                  <a:pt x="0" y="29280"/>
                </a:moveTo>
                <a:cubicBezTo>
                  <a:pt x="2747" y="348106"/>
                  <a:pt x="5493" y="666931"/>
                  <a:pt x="8240" y="985757"/>
                </a:cubicBezTo>
                <a:lnTo>
                  <a:pt x="1063401" y="988358"/>
                </a:lnTo>
                <a:cubicBezTo>
                  <a:pt x="1062895" y="658905"/>
                  <a:pt x="1062390" y="329453"/>
                  <a:pt x="1061884" y="0"/>
                </a:cubicBezTo>
                <a:lnTo>
                  <a:pt x="0" y="29280"/>
                </a:lnTo>
                <a:close/>
              </a:path>
            </a:pathLst>
          </a:custGeom>
          <a:pattFill prst="wdDnDiag">
            <a:fgClr>
              <a:srgbClr val="CAEDEF"/>
            </a:fgClr>
            <a:bgClr>
              <a:schemeClr val="bg1"/>
            </a:bgClr>
          </a:pattFill>
          <a:ln>
            <a:solidFill>
              <a:srgbClr val="CAEDE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5D325-313A-D011-0A80-7D3D692A86D4}"/>
              </a:ext>
            </a:extLst>
          </p:cNvPr>
          <p:cNvCxnSpPr>
            <a:cxnSpLocks/>
          </p:cNvCxnSpPr>
          <p:nvPr/>
        </p:nvCxnSpPr>
        <p:spPr>
          <a:xfrm flipH="1">
            <a:off x="3311013" y="2405040"/>
            <a:ext cx="112087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B63091-858B-2114-BBDB-8BD2BA14487B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4455183" y="1966957"/>
            <a:ext cx="408822" cy="438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A2B35CD-5B81-C77B-F34C-82043BE27206}"/>
              </a:ext>
            </a:extLst>
          </p:cNvPr>
          <p:cNvSpPr/>
          <p:nvPr/>
        </p:nvSpPr>
        <p:spPr>
          <a:xfrm>
            <a:off x="4428060" y="237406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C4FEA0-6776-B928-F32C-52F9E570EB9C}"/>
              </a:ext>
            </a:extLst>
          </p:cNvPr>
          <p:cNvSpPr txBox="1"/>
          <p:nvPr/>
        </p:nvSpPr>
        <p:spPr>
          <a:xfrm>
            <a:off x="6261966" y="627738"/>
            <a:ext cx="21291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A: </a:t>
            </a:r>
            <a:r>
              <a:rPr lang="en-US" sz="1100" err="1"/>
              <a:t>Meterstaat</a:t>
            </a:r>
            <a:endParaRPr lang="en-US" sz="1100"/>
          </a:p>
          <a:p>
            <a:r>
              <a:rPr lang="en-US" sz="1100"/>
              <a:t>------</a:t>
            </a:r>
          </a:p>
          <a:p>
            <a:r>
              <a:rPr lang="en-US" sz="1100"/>
              <a:t>X: </a:t>
            </a:r>
            <a:r>
              <a:rPr lang="en-US" sz="1100" err="1"/>
              <a:t>Individueel</a:t>
            </a:r>
            <a:r>
              <a:rPr lang="en-US" sz="1100"/>
              <a:t> vs </a:t>
            </a:r>
            <a:r>
              <a:rPr lang="en-US" sz="1100" err="1"/>
              <a:t>geaggregeerd</a:t>
            </a:r>
            <a:endParaRPr lang="en-US" sz="1100"/>
          </a:p>
          <a:p>
            <a:r>
              <a:rPr lang="en-US" sz="1100"/>
              <a:t>Y: </a:t>
            </a:r>
            <a:r>
              <a:rPr lang="en-US" sz="1100" err="1"/>
              <a:t>Tijdreeks</a:t>
            </a:r>
            <a:r>
              <a:rPr lang="en-US" sz="1100"/>
              <a:t> of </a:t>
            </a:r>
            <a:r>
              <a:rPr lang="en-US" sz="1100" err="1"/>
              <a:t>niet</a:t>
            </a:r>
            <a:endParaRPr lang="en-US" sz="1100"/>
          </a:p>
          <a:p>
            <a:r>
              <a:rPr lang="en-US" sz="1100"/>
              <a:t>Z: </a:t>
            </a:r>
            <a:r>
              <a:rPr lang="en-US" sz="1100" err="1"/>
              <a:t>Statistisch</a:t>
            </a:r>
            <a:r>
              <a:rPr lang="en-US" sz="1100"/>
              <a:t> of </a:t>
            </a:r>
            <a:r>
              <a:rPr lang="en-US" sz="1100" err="1"/>
              <a:t>niet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4042541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illustration of 3D cartesian axes (x, y and z axis) drawing a ...">
            <a:extLst>
              <a:ext uri="{FF2B5EF4-FFF2-40B4-BE49-F238E27FC236}">
                <a16:creationId xmlns:a16="http://schemas.microsoft.com/office/drawing/2014/main" id="{A89B9296-EACA-6344-7623-6068FFA1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/>
          <a:stretch/>
        </p:blipFill>
        <p:spPr bwMode="auto">
          <a:xfrm>
            <a:off x="2352802" y="909918"/>
            <a:ext cx="3484342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08;g286b00870f9_1_1135">
            <a:extLst>
              <a:ext uri="{FF2B5EF4-FFF2-40B4-BE49-F238E27FC236}">
                <a16:creationId xmlns:a16="http://schemas.microsoft.com/office/drawing/2014/main" id="{0F704011-48B2-EC19-B489-E3533B08942F}"/>
              </a:ext>
            </a:extLst>
          </p:cNvPr>
          <p:cNvSpPr/>
          <p:nvPr/>
        </p:nvSpPr>
        <p:spPr>
          <a:xfrm>
            <a:off x="4937405" y="2715479"/>
            <a:ext cx="954902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Geaggregeerd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08;g286b00870f9_1_1135">
            <a:extLst>
              <a:ext uri="{FF2B5EF4-FFF2-40B4-BE49-F238E27FC236}">
                <a16:creationId xmlns:a16="http://schemas.microsoft.com/office/drawing/2014/main" id="{4F4A9D7D-B456-C942-4E39-F5A4650F9713}"/>
              </a:ext>
            </a:extLst>
          </p:cNvPr>
          <p:cNvSpPr/>
          <p:nvPr/>
        </p:nvSpPr>
        <p:spPr>
          <a:xfrm>
            <a:off x="2352802" y="1788837"/>
            <a:ext cx="1184175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9DED6B3E-B291-7FA0-C3BD-7995B12B0965}"/>
              </a:ext>
            </a:extLst>
          </p:cNvPr>
          <p:cNvSpPr/>
          <p:nvPr/>
        </p:nvSpPr>
        <p:spPr>
          <a:xfrm>
            <a:off x="1915773" y="3408146"/>
            <a:ext cx="1284536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08;g286b00870f9_1_1135">
            <a:extLst>
              <a:ext uri="{FF2B5EF4-FFF2-40B4-BE49-F238E27FC236}">
                <a16:creationId xmlns:a16="http://schemas.microsoft.com/office/drawing/2014/main" id="{D9FB9FAC-1D1E-1293-4F0E-87D0C7CE379D}"/>
              </a:ext>
            </a:extLst>
          </p:cNvPr>
          <p:cNvSpPr/>
          <p:nvPr/>
        </p:nvSpPr>
        <p:spPr>
          <a:xfrm>
            <a:off x="4909347" y="3016015"/>
            <a:ext cx="506069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6" name="Google Shape;808;g286b00870f9_1_1135">
            <a:extLst>
              <a:ext uri="{FF2B5EF4-FFF2-40B4-BE49-F238E27FC236}">
                <a16:creationId xmlns:a16="http://schemas.microsoft.com/office/drawing/2014/main" id="{D97CA11A-6295-FEC1-6DBC-31814D5E567A}"/>
              </a:ext>
            </a:extLst>
          </p:cNvPr>
          <p:cNvSpPr/>
          <p:nvPr/>
        </p:nvSpPr>
        <p:spPr>
          <a:xfrm>
            <a:off x="3737427" y="2738460"/>
            <a:ext cx="689450" cy="2467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Individueel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86;g286b00870f9_1_1135">
            <a:extLst>
              <a:ext uri="{FF2B5EF4-FFF2-40B4-BE49-F238E27FC236}">
                <a16:creationId xmlns:a16="http://schemas.microsoft.com/office/drawing/2014/main" id="{1D026164-6152-C9A5-4034-5B2A339FC528}"/>
              </a:ext>
            </a:extLst>
          </p:cNvPr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Observaties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overzicht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426935-5B75-924A-31BD-B36EB39546AC}"/>
              </a:ext>
            </a:extLst>
          </p:cNvPr>
          <p:cNvCxnSpPr>
            <a:cxnSpLocks/>
          </p:cNvCxnSpPr>
          <p:nvPr/>
        </p:nvCxnSpPr>
        <p:spPr>
          <a:xfrm flipV="1">
            <a:off x="4458424" y="2419788"/>
            <a:ext cx="0" cy="111175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5D325-313A-D011-0A80-7D3D692A86D4}"/>
              </a:ext>
            </a:extLst>
          </p:cNvPr>
          <p:cNvCxnSpPr>
            <a:cxnSpLocks/>
          </p:cNvCxnSpPr>
          <p:nvPr/>
        </p:nvCxnSpPr>
        <p:spPr>
          <a:xfrm flipH="1">
            <a:off x="3311013" y="2405040"/>
            <a:ext cx="112087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B63091-858B-2114-BBDB-8BD2BA14487B}"/>
              </a:ext>
            </a:extLst>
          </p:cNvPr>
          <p:cNvCxnSpPr>
            <a:cxnSpLocks/>
          </p:cNvCxnSpPr>
          <p:nvPr/>
        </p:nvCxnSpPr>
        <p:spPr>
          <a:xfrm flipV="1">
            <a:off x="4455183" y="1966957"/>
            <a:ext cx="408822" cy="43808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A2B35CD-5B81-C77B-F34C-82043BE27206}"/>
              </a:ext>
            </a:extLst>
          </p:cNvPr>
          <p:cNvSpPr/>
          <p:nvPr/>
        </p:nvSpPr>
        <p:spPr>
          <a:xfrm>
            <a:off x="4428060" y="237406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C4FEA0-6776-B928-F32C-52F9E570EB9C}"/>
              </a:ext>
            </a:extLst>
          </p:cNvPr>
          <p:cNvSpPr txBox="1"/>
          <p:nvPr/>
        </p:nvSpPr>
        <p:spPr>
          <a:xfrm>
            <a:off x="6261966" y="627738"/>
            <a:ext cx="212910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A: </a:t>
            </a:r>
            <a:r>
              <a:rPr lang="en-US" sz="1100" err="1"/>
              <a:t>Meterstaat</a:t>
            </a:r>
            <a:endParaRPr lang="en-US" sz="1100"/>
          </a:p>
          <a:p>
            <a:r>
              <a:rPr lang="en-US" sz="1100"/>
              <a:t>------</a:t>
            </a:r>
          </a:p>
          <a:p>
            <a:r>
              <a:rPr lang="en-US" sz="1100"/>
              <a:t>X: </a:t>
            </a:r>
            <a:r>
              <a:rPr lang="en-US" sz="1100" err="1"/>
              <a:t>Individueel</a:t>
            </a:r>
            <a:r>
              <a:rPr lang="en-US" sz="1100"/>
              <a:t> vs </a:t>
            </a:r>
            <a:r>
              <a:rPr lang="en-US" sz="1100" err="1"/>
              <a:t>geaggregeerd</a:t>
            </a:r>
            <a:endParaRPr lang="en-US" sz="1100"/>
          </a:p>
          <a:p>
            <a:r>
              <a:rPr lang="en-US" sz="1100"/>
              <a:t>Y: </a:t>
            </a:r>
            <a:r>
              <a:rPr lang="en-US" sz="1100" err="1"/>
              <a:t>Tijdreeks</a:t>
            </a:r>
            <a:r>
              <a:rPr lang="en-US" sz="1100"/>
              <a:t> of </a:t>
            </a:r>
            <a:r>
              <a:rPr lang="en-US" sz="1100" err="1"/>
              <a:t>niet</a:t>
            </a:r>
            <a:endParaRPr lang="en-US" sz="1100"/>
          </a:p>
          <a:p>
            <a:r>
              <a:rPr lang="en-US" sz="1100"/>
              <a:t>Z: </a:t>
            </a:r>
            <a:r>
              <a:rPr lang="en-US" sz="1100" err="1"/>
              <a:t>Statistisch</a:t>
            </a:r>
            <a:r>
              <a:rPr lang="en-US" sz="1100"/>
              <a:t> of </a:t>
            </a:r>
            <a:r>
              <a:rPr lang="en-US" sz="1100" err="1"/>
              <a:t>niet</a:t>
            </a:r>
            <a:endParaRPr lang="en-GB" sz="110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E2F377-66C3-5D03-CD7C-C38C2044D702}"/>
              </a:ext>
            </a:extLst>
          </p:cNvPr>
          <p:cNvCxnSpPr>
            <a:cxnSpLocks/>
          </p:cNvCxnSpPr>
          <p:nvPr/>
        </p:nvCxnSpPr>
        <p:spPr>
          <a:xfrm>
            <a:off x="5007077" y="1966922"/>
            <a:ext cx="1337084" cy="30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8FB252-37A2-2195-6D51-5C973F9BF99B}"/>
              </a:ext>
            </a:extLst>
          </p:cNvPr>
          <p:cNvSpPr txBox="1"/>
          <p:nvPr/>
        </p:nvSpPr>
        <p:spPr>
          <a:xfrm>
            <a:off x="6344161" y="2133193"/>
            <a:ext cx="2625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Geaggregeerde</a:t>
            </a:r>
            <a:r>
              <a:rPr lang="en-US" sz="1200"/>
              <a:t> </a:t>
            </a:r>
            <a:r>
              <a:rPr lang="en-US" sz="1200" err="1"/>
              <a:t>tijdreeksobservatie</a:t>
            </a:r>
            <a:r>
              <a:rPr lang="en-US" sz="1200"/>
              <a:t>:</a:t>
            </a:r>
          </a:p>
          <a:p>
            <a:endParaRPr lang="en-US" sz="1200"/>
          </a:p>
          <a:p>
            <a:r>
              <a:rPr lang="en-US" sz="1200" err="1"/>
              <a:t>Vb</a:t>
            </a:r>
            <a:r>
              <a:rPr lang="en-US" sz="1200"/>
              <a:t> het </a:t>
            </a:r>
            <a:r>
              <a:rPr lang="en-US" sz="1200" err="1"/>
              <a:t>voorspeld</a:t>
            </a:r>
            <a:r>
              <a:rPr lang="en-US" sz="1200"/>
              <a:t> </a:t>
            </a:r>
            <a:r>
              <a:rPr lang="en-US" sz="1200" err="1"/>
              <a:t>gebruik</a:t>
            </a:r>
            <a:r>
              <a:rPr lang="en-US" sz="1200"/>
              <a:t> </a:t>
            </a:r>
            <a:r>
              <a:rPr lang="en-US" sz="1200" err="1"/>
              <a:t>voor</a:t>
            </a:r>
            <a:r>
              <a:rPr lang="en-US" sz="1200"/>
              <a:t> de </a:t>
            </a:r>
            <a:r>
              <a:rPr lang="en-US" sz="1200" err="1"/>
              <a:t>volgende</a:t>
            </a:r>
            <a:r>
              <a:rPr lang="en-US" sz="1200"/>
              <a:t> 7 </a:t>
            </a:r>
            <a:r>
              <a:rPr lang="en-US" sz="1200" err="1"/>
              <a:t>dagen</a:t>
            </a:r>
            <a:r>
              <a:rPr lang="en-US" sz="1200"/>
              <a:t> </a:t>
            </a:r>
            <a:r>
              <a:rPr lang="en-US" sz="1200" err="1"/>
              <a:t>geaggregeerd</a:t>
            </a:r>
            <a:r>
              <a:rPr lang="en-US" sz="1200"/>
              <a:t> op postcode </a:t>
            </a:r>
            <a:endParaRPr lang="en-GB" sz="12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0887D9-AEB8-DAC8-46A1-82D44B54D764}"/>
              </a:ext>
            </a:extLst>
          </p:cNvPr>
          <p:cNvCxnSpPr>
            <a:cxnSpLocks/>
          </p:cNvCxnSpPr>
          <p:nvPr/>
        </p:nvCxnSpPr>
        <p:spPr>
          <a:xfrm flipH="1">
            <a:off x="2734980" y="2374068"/>
            <a:ext cx="344725" cy="15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2E931A-9DCD-E608-4897-76B141B63F0C}"/>
              </a:ext>
            </a:extLst>
          </p:cNvPr>
          <p:cNvSpPr txBox="1"/>
          <p:nvPr/>
        </p:nvSpPr>
        <p:spPr>
          <a:xfrm>
            <a:off x="305477" y="2309362"/>
            <a:ext cx="2597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Individuele</a:t>
            </a:r>
            <a:r>
              <a:rPr lang="en-US" sz="1200"/>
              <a:t> </a:t>
            </a:r>
            <a:r>
              <a:rPr lang="en-US" sz="1200" err="1"/>
              <a:t>statistische</a:t>
            </a:r>
            <a:r>
              <a:rPr lang="en-US" sz="1200"/>
              <a:t> </a:t>
            </a:r>
            <a:r>
              <a:rPr lang="en-US" sz="1200" err="1"/>
              <a:t>tijdreeks</a:t>
            </a:r>
            <a:r>
              <a:rPr lang="en-US" sz="1200"/>
              <a:t>:</a:t>
            </a:r>
          </a:p>
          <a:p>
            <a:endParaRPr lang="en-US" sz="1200"/>
          </a:p>
          <a:p>
            <a:r>
              <a:rPr lang="en-US" sz="1200" err="1"/>
              <a:t>Vb</a:t>
            </a:r>
            <a:r>
              <a:rPr lang="en-US" sz="1200"/>
              <a:t> het </a:t>
            </a:r>
            <a:r>
              <a:rPr lang="en-US" sz="1200" err="1"/>
              <a:t>gemiddeld</a:t>
            </a:r>
            <a:r>
              <a:rPr lang="en-US" sz="1200"/>
              <a:t> </a:t>
            </a:r>
            <a:r>
              <a:rPr lang="en-US" sz="1200" err="1"/>
              <a:t>individueel</a:t>
            </a:r>
            <a:r>
              <a:rPr lang="en-US" sz="1200"/>
              <a:t> </a:t>
            </a:r>
            <a:r>
              <a:rPr lang="en-US" sz="1200" err="1"/>
              <a:t>verbruik</a:t>
            </a:r>
            <a:r>
              <a:rPr lang="en-US" sz="1200"/>
              <a:t> van </a:t>
            </a:r>
            <a:r>
              <a:rPr lang="en-US" sz="1200" err="1"/>
              <a:t>elke</a:t>
            </a:r>
            <a:r>
              <a:rPr lang="en-US" sz="1200"/>
              <a:t> </a:t>
            </a:r>
            <a:r>
              <a:rPr lang="en-US" sz="1200" err="1"/>
              <a:t>maand</a:t>
            </a:r>
            <a:r>
              <a:rPr lang="en-US" sz="1200"/>
              <a:t> </a:t>
            </a:r>
            <a:r>
              <a:rPr lang="en-US" sz="1200" err="1"/>
              <a:t>voor</a:t>
            </a:r>
            <a:r>
              <a:rPr lang="en-US" sz="1200"/>
              <a:t> de </a:t>
            </a:r>
            <a:r>
              <a:rPr lang="en-US" sz="1200" err="1"/>
              <a:t>voorbije</a:t>
            </a:r>
            <a:r>
              <a:rPr lang="en-US" sz="1200"/>
              <a:t> 12 </a:t>
            </a:r>
            <a:r>
              <a:rPr lang="en-US" sz="1200" err="1"/>
              <a:t>maanden</a:t>
            </a:r>
            <a:r>
              <a:rPr lang="en-US" sz="1200"/>
              <a:t> </a:t>
            </a:r>
            <a:endParaRPr lang="en-GB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958A9D-9003-FE56-682E-32AEC4E32690}"/>
              </a:ext>
            </a:extLst>
          </p:cNvPr>
          <p:cNvSpPr txBox="1"/>
          <p:nvPr/>
        </p:nvSpPr>
        <p:spPr>
          <a:xfrm>
            <a:off x="484456" y="778336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Illustratie</a:t>
            </a:r>
            <a:r>
              <a:rPr lang="en-US"/>
              <a:t> Double typing</a:t>
            </a:r>
            <a:endParaRPr lang="en-GB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79453A4-4C23-A82D-8FDD-9E507F8D9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674994"/>
              </p:ext>
            </p:extLst>
          </p:nvPr>
        </p:nvGraphicFramePr>
        <p:xfrm>
          <a:off x="5068655" y="3435457"/>
          <a:ext cx="3822619" cy="1554480"/>
        </p:xfrm>
        <a:graphic>
          <a:graphicData uri="http://schemas.openxmlformats.org/drawingml/2006/table">
            <a:tbl>
              <a:tblPr firstRow="1" bandRow="1">
                <a:tableStyleId>{C45783E9-D8B6-4501-A431-97DB54836154}</a:tableStyleId>
              </a:tblPr>
              <a:tblGrid>
                <a:gridCol w="955655">
                  <a:extLst>
                    <a:ext uri="{9D8B030D-6E8A-4147-A177-3AD203B41FA5}">
                      <a16:colId xmlns:a16="http://schemas.microsoft.com/office/drawing/2014/main" val="2281682674"/>
                    </a:ext>
                  </a:extLst>
                </a:gridCol>
                <a:gridCol w="1123868">
                  <a:extLst>
                    <a:ext uri="{9D8B030D-6E8A-4147-A177-3AD203B41FA5}">
                      <a16:colId xmlns:a16="http://schemas.microsoft.com/office/drawing/2014/main" val="3412597493"/>
                    </a:ext>
                  </a:extLst>
                </a:gridCol>
                <a:gridCol w="813547">
                  <a:extLst>
                    <a:ext uri="{9D8B030D-6E8A-4147-A177-3AD203B41FA5}">
                      <a16:colId xmlns:a16="http://schemas.microsoft.com/office/drawing/2014/main" val="1196333867"/>
                    </a:ext>
                  </a:extLst>
                </a:gridCol>
                <a:gridCol w="929549">
                  <a:extLst>
                    <a:ext uri="{9D8B030D-6E8A-4147-A177-3AD203B41FA5}">
                      <a16:colId xmlns:a16="http://schemas.microsoft.com/office/drawing/2014/main" val="1462093287"/>
                    </a:ext>
                  </a:extLst>
                </a:gridCol>
              </a:tblGrid>
              <a:tr h="187744">
                <a:tc>
                  <a:txBody>
                    <a:bodyPr/>
                    <a:lstStyle/>
                    <a:p>
                      <a:r>
                        <a:rPr lang="en-US" sz="1100" err="1"/>
                        <a:t>Voorbeeld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Geaggregeerd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Tijdreeks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/>
                        <a:t>Statistisch</a:t>
                      </a:r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97508"/>
                  </a:ext>
                </a:extLst>
              </a:tr>
              <a:tr h="187744">
                <a:tc>
                  <a:txBody>
                    <a:bodyPr/>
                    <a:lstStyle/>
                    <a:p>
                      <a:r>
                        <a:rPr lang="en-US" sz="1100"/>
                        <a:t>P1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Nee</a:t>
                      </a:r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652154"/>
                  </a:ext>
                </a:extLst>
              </a:tr>
              <a:tr h="187744">
                <a:tc>
                  <a:txBody>
                    <a:bodyPr/>
                    <a:lstStyle/>
                    <a:p>
                      <a:r>
                        <a:rPr lang="en-US" sz="1100"/>
                        <a:t>P2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Nee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176727"/>
                  </a:ext>
                </a:extLst>
              </a:tr>
              <a:tr h="187744">
                <a:tc>
                  <a:txBody>
                    <a:bodyPr/>
                    <a:lstStyle/>
                    <a:p>
                      <a:r>
                        <a:rPr lang="en-US" sz="1100"/>
                        <a:t>P3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Ja</a:t>
                      </a:r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849210"/>
                  </a:ext>
                </a:extLst>
              </a:tr>
              <a:tr h="187744">
                <a:tc>
                  <a:txBody>
                    <a:bodyPr/>
                    <a:lstStyle/>
                    <a:p>
                      <a:r>
                        <a:rPr lang="en-US" sz="1100"/>
                        <a:t>P4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Nee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Nee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Nee</a:t>
                      </a:r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38406"/>
                  </a:ext>
                </a:extLst>
              </a:tr>
              <a:tr h="187744">
                <a:tc>
                  <a:txBody>
                    <a:bodyPr/>
                    <a:lstStyle/>
                    <a:p>
                      <a:r>
                        <a:rPr lang="en-US" sz="1100"/>
                        <a:t>...</a:t>
                      </a:r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1290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9D1E3BC-8051-ACBB-8232-92956CB2A5BF}"/>
              </a:ext>
            </a:extLst>
          </p:cNvPr>
          <p:cNvSpPr txBox="1"/>
          <p:nvPr/>
        </p:nvSpPr>
        <p:spPr>
          <a:xfrm>
            <a:off x="4831114" y="164439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P1</a:t>
            </a:r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15037-C8FB-864E-6347-36A2478FF156}"/>
              </a:ext>
            </a:extLst>
          </p:cNvPr>
          <p:cNvSpPr txBox="1"/>
          <p:nvPr/>
        </p:nvSpPr>
        <p:spPr>
          <a:xfrm>
            <a:off x="2882776" y="210034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P2</a:t>
            </a: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435467-57C0-0D34-9F08-4193CC21429C}"/>
              </a:ext>
            </a:extLst>
          </p:cNvPr>
          <p:cNvSpPr txBox="1"/>
          <p:nvPr/>
        </p:nvSpPr>
        <p:spPr>
          <a:xfrm>
            <a:off x="4177977" y="2081676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P3</a:t>
            </a:r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9AB01-5310-5BDB-BD33-BDAB87F32EC1}"/>
              </a:ext>
            </a:extLst>
          </p:cNvPr>
          <p:cNvSpPr txBox="1"/>
          <p:nvPr/>
        </p:nvSpPr>
        <p:spPr>
          <a:xfrm>
            <a:off x="3392047" y="275864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44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96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43277643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91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EDB7-9E08-2C35-7CE1-EEDC3FFE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9" y="15566"/>
            <a:ext cx="7416000" cy="837000"/>
          </a:xfrm>
        </p:spPr>
        <p:txBody>
          <a:bodyPr/>
          <a:lstStyle/>
          <a:p>
            <a:r>
              <a:rPr lang="en-US" err="1"/>
              <a:t>Voospelling</a:t>
            </a:r>
            <a:r>
              <a:rPr lang="en-US"/>
              <a:t> met Machine Learning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670B-E44D-A900-5247-3D95584F3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744" y="1311087"/>
            <a:ext cx="3808500" cy="1479178"/>
          </a:xfrm>
          <a:ln w="19050">
            <a:solidFill>
              <a:srgbClr val="C4BB04"/>
            </a:solidFill>
          </a:ln>
        </p:spPr>
        <p:txBody>
          <a:bodyPr/>
          <a:lstStyle/>
          <a:p>
            <a:r>
              <a:rPr lang="en-US" sz="1600"/>
              <a:t>Train je model op basis van </a:t>
            </a:r>
            <a:r>
              <a:rPr lang="en-US" sz="1600" err="1"/>
              <a:t>een</a:t>
            </a:r>
            <a:r>
              <a:rPr lang="en-US" sz="1600"/>
              <a:t> </a:t>
            </a:r>
            <a:r>
              <a:rPr lang="en-US" sz="1600" err="1"/>
              <a:t>variatie</a:t>
            </a:r>
            <a:r>
              <a:rPr lang="en-US" sz="1600"/>
              <a:t> </a:t>
            </a:r>
            <a:r>
              <a:rPr lang="en-US" sz="1600" err="1"/>
              <a:t>aan</a:t>
            </a:r>
            <a:r>
              <a:rPr lang="en-US" sz="1600"/>
              <a:t> </a:t>
            </a:r>
            <a:r>
              <a:rPr lang="en-US" sz="1600" err="1"/>
              <a:t>gegevens</a:t>
            </a:r>
            <a:endParaRPr lang="en-US" sz="1600"/>
          </a:p>
          <a:p>
            <a:r>
              <a:rPr lang="en-US" sz="1600" err="1"/>
              <a:t>Niet</a:t>
            </a:r>
            <a:r>
              <a:rPr lang="en-US" sz="1600"/>
              <a:t> in </a:t>
            </a:r>
            <a:r>
              <a:rPr lang="en-US" sz="1600" err="1"/>
              <a:t>DigitaleWater</a:t>
            </a:r>
            <a:r>
              <a:rPr lang="en-US" sz="1600"/>
              <a:t>-model </a:t>
            </a:r>
            <a:r>
              <a:rPr lang="en-US" sz="1600" err="1"/>
              <a:t>opgenomen</a:t>
            </a:r>
            <a:r>
              <a:rPr lang="en-US" sz="1600"/>
              <a:t>, </a:t>
            </a:r>
          </a:p>
          <a:p>
            <a:r>
              <a:rPr lang="en-US" sz="1600"/>
              <a:t>Model in ML-DCAT: </a:t>
            </a:r>
            <a:r>
              <a:rPr lang="en-US" sz="1600">
                <a:hlinkClick r:id="rId2"/>
              </a:rPr>
              <a:t>link</a:t>
            </a:r>
            <a:endParaRPr lang="en-US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26D6D-CBC0-2989-80FC-BEDDE54931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45291" y="1311087"/>
            <a:ext cx="3672000" cy="3012141"/>
          </a:xfrm>
          <a:ln w="19050">
            <a:solidFill>
              <a:srgbClr val="C4BB04"/>
            </a:solidFill>
          </a:ln>
        </p:spPr>
        <p:txBody>
          <a:bodyPr/>
          <a:lstStyle/>
          <a:p>
            <a:r>
              <a:rPr lang="en-US" sz="1600" err="1"/>
              <a:t>Gebruik</a:t>
            </a:r>
            <a:r>
              <a:rPr lang="en-US" sz="1600"/>
              <a:t> het </a:t>
            </a:r>
            <a:r>
              <a:rPr lang="en-US" sz="1600" err="1"/>
              <a:t>vooraf</a:t>
            </a:r>
            <a:r>
              <a:rPr lang="en-US" sz="1600"/>
              <a:t> </a:t>
            </a:r>
            <a:r>
              <a:rPr lang="en-US" sz="1600" err="1"/>
              <a:t>ontwikkelde</a:t>
            </a:r>
            <a:r>
              <a:rPr lang="en-US" sz="1600"/>
              <a:t> model om </a:t>
            </a:r>
            <a:r>
              <a:rPr lang="en-US" sz="1600" err="1"/>
              <a:t>een</a:t>
            </a:r>
            <a:r>
              <a:rPr lang="en-US" sz="1600"/>
              <a:t> </a:t>
            </a:r>
            <a:r>
              <a:rPr lang="en-US" sz="1600" err="1"/>
              <a:t>voorspelling</a:t>
            </a:r>
            <a:r>
              <a:rPr lang="en-US" sz="1600"/>
              <a:t> </a:t>
            </a:r>
            <a:r>
              <a:rPr lang="en-US" sz="1600" err="1"/>
              <a:t>te</a:t>
            </a:r>
            <a:r>
              <a:rPr lang="en-US" sz="1600"/>
              <a:t> </a:t>
            </a:r>
            <a:r>
              <a:rPr lang="en-US" sz="1600" err="1"/>
              <a:t>maken</a:t>
            </a:r>
            <a:endParaRPr lang="en-US" sz="1600"/>
          </a:p>
          <a:p>
            <a:r>
              <a:rPr lang="en-US" sz="1600"/>
              <a:t>In </a:t>
            </a:r>
            <a:r>
              <a:rPr lang="en-US" sz="1600" err="1"/>
              <a:t>watermodel</a:t>
            </a:r>
            <a:r>
              <a:rPr lang="en-US" sz="1600"/>
              <a:t> </a:t>
            </a:r>
            <a:r>
              <a:rPr lang="en-US" sz="1600" err="1"/>
              <a:t>opgenomen</a:t>
            </a:r>
            <a:endParaRPr lang="en-US" sz="1600"/>
          </a:p>
          <a:p>
            <a:r>
              <a:rPr lang="en-US" sz="1600"/>
              <a:t>Als input </a:t>
            </a:r>
            <a:r>
              <a:rPr lang="en-US" sz="1600" err="1"/>
              <a:t>voor</a:t>
            </a:r>
            <a:r>
              <a:rPr lang="en-US" sz="1600"/>
              <a:t> </a:t>
            </a:r>
            <a:r>
              <a:rPr lang="en-US" sz="1600" err="1"/>
              <a:t>een</a:t>
            </a:r>
            <a:r>
              <a:rPr lang="en-US" sz="1600"/>
              <a:t> </a:t>
            </a:r>
            <a:r>
              <a:rPr lang="en-US" sz="1600" err="1"/>
              <a:t>voorspelling</a:t>
            </a:r>
            <a:r>
              <a:rPr lang="en-US" sz="1600"/>
              <a:t> </a:t>
            </a:r>
            <a:r>
              <a:rPr lang="en-US" sz="1600" err="1"/>
              <a:t>heb</a:t>
            </a:r>
            <a:r>
              <a:rPr lang="en-US" sz="1600"/>
              <a:t> je </a:t>
            </a:r>
            <a:r>
              <a:rPr lang="en-US" sz="1600" err="1"/>
              <a:t>nodig</a:t>
            </a:r>
            <a:endParaRPr lang="en-US" sz="1600"/>
          </a:p>
          <a:p>
            <a:pPr lvl="1"/>
            <a:r>
              <a:rPr lang="en-US" sz="1600"/>
              <a:t>Je model f(</a:t>
            </a:r>
            <a:r>
              <a:rPr lang="en-US" sz="1600" err="1"/>
              <a:t>x,y</a:t>
            </a:r>
            <a:r>
              <a:rPr lang="en-US" sz="1600"/>
              <a:t>)</a:t>
            </a:r>
          </a:p>
          <a:p>
            <a:pPr lvl="1"/>
            <a:r>
              <a:rPr lang="en-US" sz="1600"/>
              <a:t>Input </a:t>
            </a:r>
            <a:r>
              <a:rPr lang="en-US" sz="1600" err="1"/>
              <a:t>dat</a:t>
            </a:r>
            <a:r>
              <a:rPr lang="en-US" sz="1600"/>
              <a:t> het model </a:t>
            </a:r>
            <a:r>
              <a:rPr lang="en-US" sz="1600" err="1"/>
              <a:t>nodig</a:t>
            </a:r>
            <a:r>
              <a:rPr lang="en-US" sz="1600"/>
              <a:t> </a:t>
            </a:r>
            <a:r>
              <a:rPr lang="en-US" sz="1600" err="1"/>
              <a:t>heeft</a:t>
            </a:r>
            <a:r>
              <a:rPr lang="en-US" sz="1600"/>
              <a:t> (x en y)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4C6FFC-45F1-A257-BEDB-AFA760675025}"/>
              </a:ext>
            </a:extLst>
          </p:cNvPr>
          <p:cNvSpPr txBox="1">
            <a:spLocks/>
          </p:cNvSpPr>
          <p:nvPr/>
        </p:nvSpPr>
        <p:spPr>
          <a:xfrm>
            <a:off x="379744" y="770931"/>
            <a:ext cx="3822865" cy="465145"/>
          </a:xfrm>
          <a:prstGeom prst="rect">
            <a:avLst/>
          </a:prstGeom>
          <a:solidFill>
            <a:srgbClr val="C4BB0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/>
              <a:t>Use case 1: Train het Model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0C2AD7-1C55-DF72-0ACE-F77CC1188183}"/>
              </a:ext>
            </a:extLst>
          </p:cNvPr>
          <p:cNvSpPr txBox="1">
            <a:spLocks/>
          </p:cNvSpPr>
          <p:nvPr/>
        </p:nvSpPr>
        <p:spPr>
          <a:xfrm>
            <a:off x="4545291" y="770930"/>
            <a:ext cx="3672000" cy="465145"/>
          </a:xfrm>
          <a:prstGeom prst="rect">
            <a:avLst/>
          </a:prstGeom>
          <a:solidFill>
            <a:srgbClr val="C4BB0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roxima Nova"/>
              <a:buChar char="•"/>
              <a:defRPr sz="20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>
              <a:buNone/>
            </a:pPr>
            <a:r>
              <a:rPr lang="en-US"/>
              <a:t>Use case 2: Run het 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258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9C15B69C-5440-99DF-9F54-90BAD965E462}"/>
              </a:ext>
            </a:extLst>
          </p:cNvPr>
          <p:cNvSpPr txBox="1"/>
          <p:nvPr/>
        </p:nvSpPr>
        <p:spPr>
          <a:xfrm>
            <a:off x="453813" y="89890"/>
            <a:ext cx="8459841" cy="6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Use Case 1: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Trainen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van ML-model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05F99-1658-A484-B357-6B5988D4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78701"/>
              </p:ext>
            </p:extLst>
          </p:nvPr>
        </p:nvGraphicFramePr>
        <p:xfrm>
          <a:off x="628276" y="1571000"/>
          <a:ext cx="7416801" cy="1493211"/>
        </p:xfrm>
        <a:graphic>
          <a:graphicData uri="http://schemas.openxmlformats.org/drawingml/2006/table">
            <a:tbl>
              <a:tblPr>
                <a:tableStyleId>{C45783E9-D8B6-4501-A431-97DB54836154}</a:tableStyleId>
              </a:tblPr>
              <a:tblGrid>
                <a:gridCol w="666387">
                  <a:extLst>
                    <a:ext uri="{9D8B030D-6E8A-4147-A177-3AD203B41FA5}">
                      <a16:colId xmlns:a16="http://schemas.microsoft.com/office/drawing/2014/main" val="4007240382"/>
                    </a:ext>
                  </a:extLst>
                </a:gridCol>
                <a:gridCol w="683696">
                  <a:extLst>
                    <a:ext uri="{9D8B030D-6E8A-4147-A177-3AD203B41FA5}">
                      <a16:colId xmlns:a16="http://schemas.microsoft.com/office/drawing/2014/main" val="3151266790"/>
                    </a:ext>
                  </a:extLst>
                </a:gridCol>
                <a:gridCol w="709659">
                  <a:extLst>
                    <a:ext uri="{9D8B030D-6E8A-4147-A177-3AD203B41FA5}">
                      <a16:colId xmlns:a16="http://schemas.microsoft.com/office/drawing/2014/main" val="2334003190"/>
                    </a:ext>
                  </a:extLst>
                </a:gridCol>
                <a:gridCol w="692350">
                  <a:extLst>
                    <a:ext uri="{9D8B030D-6E8A-4147-A177-3AD203B41FA5}">
                      <a16:colId xmlns:a16="http://schemas.microsoft.com/office/drawing/2014/main" val="90786646"/>
                    </a:ext>
                  </a:extLst>
                </a:gridCol>
                <a:gridCol w="510608">
                  <a:extLst>
                    <a:ext uri="{9D8B030D-6E8A-4147-A177-3AD203B41FA5}">
                      <a16:colId xmlns:a16="http://schemas.microsoft.com/office/drawing/2014/main" val="4067194667"/>
                    </a:ext>
                  </a:extLst>
                </a:gridCol>
                <a:gridCol w="553880">
                  <a:extLst>
                    <a:ext uri="{9D8B030D-6E8A-4147-A177-3AD203B41FA5}">
                      <a16:colId xmlns:a16="http://schemas.microsoft.com/office/drawing/2014/main" val="720543566"/>
                    </a:ext>
                  </a:extLst>
                </a:gridCol>
                <a:gridCol w="519263">
                  <a:extLst>
                    <a:ext uri="{9D8B030D-6E8A-4147-A177-3AD203B41FA5}">
                      <a16:colId xmlns:a16="http://schemas.microsoft.com/office/drawing/2014/main" val="587205849"/>
                    </a:ext>
                  </a:extLst>
                </a:gridCol>
                <a:gridCol w="1066887">
                  <a:extLst>
                    <a:ext uri="{9D8B030D-6E8A-4147-A177-3AD203B41FA5}">
                      <a16:colId xmlns:a16="http://schemas.microsoft.com/office/drawing/2014/main" val="1734030986"/>
                    </a:ext>
                  </a:extLst>
                </a:gridCol>
                <a:gridCol w="423582">
                  <a:extLst>
                    <a:ext uri="{9D8B030D-6E8A-4147-A177-3AD203B41FA5}">
                      <a16:colId xmlns:a16="http://schemas.microsoft.com/office/drawing/2014/main" val="2967152040"/>
                    </a:ext>
                  </a:extLst>
                </a:gridCol>
                <a:gridCol w="119245">
                  <a:extLst>
                    <a:ext uri="{9D8B030D-6E8A-4147-A177-3AD203B41FA5}">
                      <a16:colId xmlns:a16="http://schemas.microsoft.com/office/drawing/2014/main" val="237713774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776151271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754900296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2773512771"/>
                    </a:ext>
                  </a:extLst>
                </a:gridCol>
              </a:tblGrid>
              <a:tr h="5603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t+2dagen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t+3dagen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vandaag</a:t>
                      </a:r>
                      <a:r>
                        <a:rPr lang="en-GB" sz="700" u="none" strike="noStrike">
                          <a:effectLst/>
                        </a:rPr>
                        <a:t> (= t)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Recent aantal hittedagen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temperatuur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 - 10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neerslag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t- 10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gemiddeld maandelijks drinkwaterverbruik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periode [ t-12 </a:t>
                      </a:r>
                      <a:r>
                        <a:rPr lang="nl-NL" sz="700" u="none" strike="noStrike" err="1">
                          <a:effectLst/>
                        </a:rPr>
                        <a:t>mnd</a:t>
                      </a:r>
                      <a:r>
                        <a:rPr lang="nl-NL" sz="700" u="none" strike="noStrike">
                          <a:effectLst/>
                        </a:rPr>
                        <a:t> , t]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Type gebied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endParaRPr lang="en-GB" sz="700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t+2dagen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t+3dagen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7786731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0.8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8228334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1.7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253065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urban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24305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2C44C2-A6FE-EEE9-C6DD-E8101A217BC9}"/>
              </a:ext>
            </a:extLst>
          </p:cNvPr>
          <p:cNvSpPr txBox="1"/>
          <p:nvPr/>
        </p:nvSpPr>
        <p:spPr>
          <a:xfrm>
            <a:off x="598625" y="125852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6C6600"/>
                </a:solidFill>
              </a:rPr>
              <a:t>Voorbeeld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3BB5EE7-6CFA-8593-79AC-7259D0EAA818}"/>
              </a:ext>
            </a:extLst>
          </p:cNvPr>
          <p:cNvSpPr/>
          <p:nvPr/>
        </p:nvSpPr>
        <p:spPr>
          <a:xfrm rot="16200000">
            <a:off x="3420408" y="490892"/>
            <a:ext cx="181536" cy="5765800"/>
          </a:xfrm>
          <a:prstGeom prst="leftBrace">
            <a:avLst>
              <a:gd name="adj1" fmla="val 20092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19568-F1CF-2890-8CA5-0E190B3A3F79}"/>
              </a:ext>
            </a:extLst>
          </p:cNvPr>
          <p:cNvSpPr txBox="1"/>
          <p:nvPr/>
        </p:nvSpPr>
        <p:spPr>
          <a:xfrm>
            <a:off x="3220069" y="357365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Input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2CBF8C1-B152-9A45-CE9A-0F1CF2CB63F0}"/>
              </a:ext>
            </a:extLst>
          </p:cNvPr>
          <p:cNvSpPr/>
          <p:nvPr/>
        </p:nvSpPr>
        <p:spPr>
          <a:xfrm rot="16200000">
            <a:off x="7253194" y="2672677"/>
            <a:ext cx="181536" cy="1402230"/>
          </a:xfrm>
          <a:prstGeom prst="leftBrace">
            <a:avLst>
              <a:gd name="adj1" fmla="val 69030"/>
              <a:gd name="adj2" fmla="val 4952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97CE3-77DF-9906-1B46-D264FB291FEB}"/>
              </a:ext>
            </a:extLst>
          </p:cNvPr>
          <p:cNvSpPr txBox="1"/>
          <p:nvPr/>
        </p:nvSpPr>
        <p:spPr>
          <a:xfrm rot="16200000">
            <a:off x="6390063" y="99583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1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5609-1B44-B3C5-40A0-ADA7E7C59372}"/>
              </a:ext>
            </a:extLst>
          </p:cNvPr>
          <p:cNvSpPr txBox="1"/>
          <p:nvPr/>
        </p:nvSpPr>
        <p:spPr>
          <a:xfrm rot="16200000">
            <a:off x="6861336" y="99583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2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CA7EE-43DE-93FC-9858-93D8121797D1}"/>
              </a:ext>
            </a:extLst>
          </p:cNvPr>
          <p:cNvSpPr txBox="1"/>
          <p:nvPr/>
        </p:nvSpPr>
        <p:spPr>
          <a:xfrm rot="16200000">
            <a:off x="7381581" y="995831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3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0EEBC-C26B-023D-AE53-CAC43DD30101}"/>
              </a:ext>
            </a:extLst>
          </p:cNvPr>
          <p:cNvSpPr txBox="1"/>
          <p:nvPr/>
        </p:nvSpPr>
        <p:spPr>
          <a:xfrm>
            <a:off x="6993545" y="36011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Target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F2A38D9-3BA7-3FBE-7559-30951019B69A}"/>
              </a:ext>
            </a:extLst>
          </p:cNvPr>
          <p:cNvSpPr/>
          <p:nvPr/>
        </p:nvSpPr>
        <p:spPr>
          <a:xfrm rot="16200000">
            <a:off x="4262539" y="475159"/>
            <a:ext cx="181536" cy="7383539"/>
          </a:xfrm>
          <a:prstGeom prst="leftBrace">
            <a:avLst>
              <a:gd name="adj1" fmla="val 20092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CC9F0-0231-C298-C4F6-7FE7028833A7}"/>
              </a:ext>
            </a:extLst>
          </p:cNvPr>
          <p:cNvSpPr txBox="1"/>
          <p:nvPr/>
        </p:nvSpPr>
        <p:spPr>
          <a:xfrm>
            <a:off x="1835031" y="4390285"/>
            <a:ext cx="611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Training Dataset: </a:t>
            </a:r>
            <a:r>
              <a:rPr lang="en-US" err="1">
                <a:solidFill>
                  <a:srgbClr val="6C6600"/>
                </a:solidFill>
              </a:rPr>
              <a:t>te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gebruiken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voor</a:t>
            </a:r>
            <a:r>
              <a:rPr lang="en-US">
                <a:solidFill>
                  <a:srgbClr val="6C6600"/>
                </a:solidFill>
              </a:rPr>
              <a:t> Train, Test, </a:t>
            </a:r>
            <a:r>
              <a:rPr lang="en-US" err="1">
                <a:solidFill>
                  <a:srgbClr val="6C6600"/>
                </a:solidFill>
              </a:rPr>
              <a:t>Validatie</a:t>
            </a:r>
            <a:r>
              <a:rPr lang="en-US">
                <a:solidFill>
                  <a:srgbClr val="6C6600"/>
                </a:solidFill>
              </a:rPr>
              <a:t> van het ML-model</a:t>
            </a:r>
            <a:endParaRPr lang="en-GB">
              <a:solidFill>
                <a:srgbClr val="6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52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7F262E-E3EF-E817-152F-9E114A4D3C9C}"/>
              </a:ext>
            </a:extLst>
          </p:cNvPr>
          <p:cNvSpPr txBox="1"/>
          <p:nvPr/>
        </p:nvSpPr>
        <p:spPr>
          <a:xfrm>
            <a:off x="1835031" y="4390285"/>
            <a:ext cx="6110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Training Dataset: </a:t>
            </a:r>
            <a:r>
              <a:rPr lang="en-US" err="1">
                <a:solidFill>
                  <a:srgbClr val="6C6600"/>
                </a:solidFill>
              </a:rPr>
              <a:t>te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gebruiken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voor</a:t>
            </a:r>
            <a:r>
              <a:rPr lang="en-US">
                <a:solidFill>
                  <a:srgbClr val="6C6600"/>
                </a:solidFill>
              </a:rPr>
              <a:t> Train, Test, </a:t>
            </a:r>
            <a:r>
              <a:rPr lang="en-US" err="1">
                <a:solidFill>
                  <a:srgbClr val="6C6600"/>
                </a:solidFill>
              </a:rPr>
              <a:t>Validatie</a:t>
            </a:r>
            <a:r>
              <a:rPr lang="en-US">
                <a:solidFill>
                  <a:srgbClr val="6C6600"/>
                </a:solidFill>
              </a:rPr>
              <a:t> van het ML-model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9C15B69C-5440-99DF-9F54-90BAD965E462}"/>
              </a:ext>
            </a:extLst>
          </p:cNvPr>
          <p:cNvSpPr txBox="1"/>
          <p:nvPr/>
        </p:nvSpPr>
        <p:spPr>
          <a:xfrm>
            <a:off x="453813" y="89890"/>
            <a:ext cx="8459841" cy="6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Use Case 1: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Trainen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van ML-model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05F99-1658-A484-B357-6B5988D41D89}"/>
              </a:ext>
            </a:extLst>
          </p:cNvPr>
          <p:cNvGraphicFramePr>
            <a:graphicFrameLocks noGrp="1"/>
          </p:cNvGraphicFramePr>
          <p:nvPr/>
        </p:nvGraphicFramePr>
        <p:xfrm>
          <a:off x="628276" y="1571000"/>
          <a:ext cx="7416801" cy="1493211"/>
        </p:xfrm>
        <a:graphic>
          <a:graphicData uri="http://schemas.openxmlformats.org/drawingml/2006/table">
            <a:tbl>
              <a:tblPr>
                <a:tableStyleId>{C45783E9-D8B6-4501-A431-97DB54836154}</a:tableStyleId>
              </a:tblPr>
              <a:tblGrid>
                <a:gridCol w="666387">
                  <a:extLst>
                    <a:ext uri="{9D8B030D-6E8A-4147-A177-3AD203B41FA5}">
                      <a16:colId xmlns:a16="http://schemas.microsoft.com/office/drawing/2014/main" val="4007240382"/>
                    </a:ext>
                  </a:extLst>
                </a:gridCol>
                <a:gridCol w="683696">
                  <a:extLst>
                    <a:ext uri="{9D8B030D-6E8A-4147-A177-3AD203B41FA5}">
                      <a16:colId xmlns:a16="http://schemas.microsoft.com/office/drawing/2014/main" val="3151266790"/>
                    </a:ext>
                  </a:extLst>
                </a:gridCol>
                <a:gridCol w="709659">
                  <a:extLst>
                    <a:ext uri="{9D8B030D-6E8A-4147-A177-3AD203B41FA5}">
                      <a16:colId xmlns:a16="http://schemas.microsoft.com/office/drawing/2014/main" val="2334003190"/>
                    </a:ext>
                  </a:extLst>
                </a:gridCol>
                <a:gridCol w="692350">
                  <a:extLst>
                    <a:ext uri="{9D8B030D-6E8A-4147-A177-3AD203B41FA5}">
                      <a16:colId xmlns:a16="http://schemas.microsoft.com/office/drawing/2014/main" val="90786646"/>
                    </a:ext>
                  </a:extLst>
                </a:gridCol>
                <a:gridCol w="510608">
                  <a:extLst>
                    <a:ext uri="{9D8B030D-6E8A-4147-A177-3AD203B41FA5}">
                      <a16:colId xmlns:a16="http://schemas.microsoft.com/office/drawing/2014/main" val="4067194667"/>
                    </a:ext>
                  </a:extLst>
                </a:gridCol>
                <a:gridCol w="553880">
                  <a:extLst>
                    <a:ext uri="{9D8B030D-6E8A-4147-A177-3AD203B41FA5}">
                      <a16:colId xmlns:a16="http://schemas.microsoft.com/office/drawing/2014/main" val="720543566"/>
                    </a:ext>
                  </a:extLst>
                </a:gridCol>
                <a:gridCol w="519263">
                  <a:extLst>
                    <a:ext uri="{9D8B030D-6E8A-4147-A177-3AD203B41FA5}">
                      <a16:colId xmlns:a16="http://schemas.microsoft.com/office/drawing/2014/main" val="587205849"/>
                    </a:ext>
                  </a:extLst>
                </a:gridCol>
                <a:gridCol w="1066887">
                  <a:extLst>
                    <a:ext uri="{9D8B030D-6E8A-4147-A177-3AD203B41FA5}">
                      <a16:colId xmlns:a16="http://schemas.microsoft.com/office/drawing/2014/main" val="1734030986"/>
                    </a:ext>
                  </a:extLst>
                </a:gridCol>
                <a:gridCol w="423582">
                  <a:extLst>
                    <a:ext uri="{9D8B030D-6E8A-4147-A177-3AD203B41FA5}">
                      <a16:colId xmlns:a16="http://schemas.microsoft.com/office/drawing/2014/main" val="2967152040"/>
                    </a:ext>
                  </a:extLst>
                </a:gridCol>
                <a:gridCol w="119245">
                  <a:extLst>
                    <a:ext uri="{9D8B030D-6E8A-4147-A177-3AD203B41FA5}">
                      <a16:colId xmlns:a16="http://schemas.microsoft.com/office/drawing/2014/main" val="237713774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776151271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754900296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2773512771"/>
                    </a:ext>
                  </a:extLst>
                </a:gridCol>
              </a:tblGrid>
              <a:tr h="5603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t+2dagen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voorspelling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t+3dagen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temperatuur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  <a:r>
                        <a:rPr lang="en-GB" sz="700" u="none" strike="noStrike" err="1">
                          <a:effectLst/>
                        </a:rPr>
                        <a:t>vandaag</a:t>
                      </a:r>
                      <a:r>
                        <a:rPr lang="en-GB" sz="700" u="none" strike="noStrike">
                          <a:effectLst/>
                        </a:rPr>
                        <a:t> (= t)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Recent aantal hittedagen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temperatuur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 - 10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neerslag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t- 10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gemiddeld maandelijks drinkwaterverbruik </a:t>
                      </a:r>
                    </a:p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periode [ t-12 </a:t>
                      </a:r>
                      <a:r>
                        <a:rPr lang="nl-NL" sz="700" u="none" strike="noStrike" err="1">
                          <a:effectLst/>
                        </a:rPr>
                        <a:t>mnd</a:t>
                      </a:r>
                      <a:r>
                        <a:rPr lang="nl-NL" sz="700" u="none" strike="noStrike">
                          <a:effectLst/>
                        </a:rPr>
                        <a:t> , t]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Type gebied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endParaRPr lang="en-GB" sz="700" u="none" strike="noStrike">
                        <a:effectLst/>
                      </a:endParaRP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t+2dagen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 err="1">
                          <a:effectLst/>
                        </a:rPr>
                        <a:t>verbruik</a:t>
                      </a:r>
                      <a:r>
                        <a:rPr lang="en-GB" sz="700" u="none" strike="noStrike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t+3dagen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7786731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0.8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8228334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1.7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253065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urban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24305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2C44C2-A6FE-EEE9-C6DD-E8101A217BC9}"/>
              </a:ext>
            </a:extLst>
          </p:cNvPr>
          <p:cNvSpPr txBox="1"/>
          <p:nvPr/>
        </p:nvSpPr>
        <p:spPr>
          <a:xfrm>
            <a:off x="598625" y="1258522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6C6600"/>
                </a:solidFill>
              </a:rPr>
              <a:t>Voorbeeld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3BB5EE7-6CFA-8593-79AC-7259D0EAA818}"/>
              </a:ext>
            </a:extLst>
          </p:cNvPr>
          <p:cNvSpPr/>
          <p:nvPr/>
        </p:nvSpPr>
        <p:spPr>
          <a:xfrm rot="16200000">
            <a:off x="3420408" y="490892"/>
            <a:ext cx="181536" cy="5765800"/>
          </a:xfrm>
          <a:prstGeom prst="leftBrace">
            <a:avLst>
              <a:gd name="adj1" fmla="val 20092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19568-F1CF-2890-8CA5-0E190B3A3F79}"/>
              </a:ext>
            </a:extLst>
          </p:cNvPr>
          <p:cNvSpPr txBox="1"/>
          <p:nvPr/>
        </p:nvSpPr>
        <p:spPr>
          <a:xfrm>
            <a:off x="3109131" y="357336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Input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2CBF8C1-B152-9A45-CE9A-0F1CF2CB63F0}"/>
              </a:ext>
            </a:extLst>
          </p:cNvPr>
          <p:cNvSpPr/>
          <p:nvPr/>
        </p:nvSpPr>
        <p:spPr>
          <a:xfrm rot="16200000">
            <a:off x="7253194" y="2672677"/>
            <a:ext cx="181536" cy="1402230"/>
          </a:xfrm>
          <a:prstGeom prst="leftBrace">
            <a:avLst>
              <a:gd name="adj1" fmla="val 69030"/>
              <a:gd name="adj2" fmla="val 4952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97CE3-77DF-9906-1B46-D264FB291FEB}"/>
              </a:ext>
            </a:extLst>
          </p:cNvPr>
          <p:cNvSpPr txBox="1"/>
          <p:nvPr/>
        </p:nvSpPr>
        <p:spPr>
          <a:xfrm rot="16200000">
            <a:off x="6390063" y="99583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1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5609-1B44-B3C5-40A0-ADA7E7C59372}"/>
              </a:ext>
            </a:extLst>
          </p:cNvPr>
          <p:cNvSpPr txBox="1"/>
          <p:nvPr/>
        </p:nvSpPr>
        <p:spPr>
          <a:xfrm rot="16200000">
            <a:off x="6861336" y="99583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2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CA7EE-43DE-93FC-9858-93D8121797D1}"/>
              </a:ext>
            </a:extLst>
          </p:cNvPr>
          <p:cNvSpPr txBox="1"/>
          <p:nvPr/>
        </p:nvSpPr>
        <p:spPr>
          <a:xfrm rot="16200000">
            <a:off x="7381581" y="995831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3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F2A38D9-3BA7-3FBE-7559-30951019B69A}"/>
              </a:ext>
            </a:extLst>
          </p:cNvPr>
          <p:cNvSpPr/>
          <p:nvPr/>
        </p:nvSpPr>
        <p:spPr>
          <a:xfrm rot="16200000">
            <a:off x="4262539" y="475159"/>
            <a:ext cx="181536" cy="7383539"/>
          </a:xfrm>
          <a:prstGeom prst="leftBrace">
            <a:avLst>
              <a:gd name="adj1" fmla="val 20092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996CF-922F-2179-1F1A-69D0CCD3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75" y="951519"/>
            <a:ext cx="3175245" cy="3943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F91A6E-4020-CBDD-5A20-24D91B0C45A3}"/>
              </a:ext>
            </a:extLst>
          </p:cNvPr>
          <p:cNvSpPr txBox="1"/>
          <p:nvPr/>
        </p:nvSpPr>
        <p:spPr>
          <a:xfrm>
            <a:off x="6993545" y="3601126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Target</a:t>
            </a:r>
            <a:endParaRPr lang="en-GB">
              <a:solidFill>
                <a:srgbClr val="6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9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0" y="81832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Agenda</a:t>
            </a:r>
            <a:endParaRPr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2890261607"/>
              </p:ext>
            </p:extLst>
          </p:nvPr>
        </p:nvGraphicFramePr>
        <p:xfrm>
          <a:off x="628650" y="967344"/>
          <a:ext cx="7938880" cy="3049415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09u05 – 09u15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Welkom en agenda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00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nl-BE"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Samenvatting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tweede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thematische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werkgroep</a:t>
                      </a:r>
                      <a:endParaRPr 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nl-BE" sz="14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noProof="0"/>
                        <a:t>(OSLO &amp; Onze aanpak)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63604478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09u15 – 11u45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err="1"/>
                        <a:t>Nieuwe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versie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datamodel</a:t>
                      </a:r>
                      <a:r>
                        <a:rPr lang="en-GB" sz="1400" u="none" strike="noStrike" cap="none"/>
                        <a:t> + </a:t>
                      </a:r>
                      <a:r>
                        <a:rPr lang="en-GB" sz="1400" u="none" strike="noStrike" cap="none" err="1"/>
                        <a:t>Discussie</a:t>
                      </a:r>
                      <a:endParaRPr lang="en-GB" sz="1400" u="none" strike="noStrike" cap="none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SAREF::</a:t>
                      </a:r>
                      <a:r>
                        <a:rPr lang="en-GB" sz="1400" b="0" i="0" u="none" strike="noStrike" cap="none" noProof="0" err="1">
                          <a:latin typeface="Arial"/>
                        </a:rPr>
                        <a:t>WaterMeter</a:t>
                      </a:r>
                      <a:r>
                        <a:rPr lang="en-GB" sz="1400" b="0" i="0" u="none" strike="noStrike" cap="none" noProof="0">
                          <a:latin typeface="Arial"/>
                        </a:rPr>
                        <a:t> 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 err="1"/>
                        <a:t>Aansluiting</a:t>
                      </a:r>
                      <a:endParaRPr lang="en-GB" sz="1400" b="0" i="0" u="none" strike="noStrike" cap="none" noProof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 err="1">
                          <a:latin typeface="Arial"/>
                        </a:rPr>
                        <a:t>Meterzone</a:t>
                      </a:r>
                      <a:endParaRPr lang="en-GB" sz="1400" b="0" i="0" u="none" strike="noStrike" cap="none" noProof="0">
                        <a:latin typeface="Arial"/>
                      </a:endParaRP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 err="1"/>
                        <a:t>Observaties</a:t>
                      </a:r>
                      <a:r>
                        <a:rPr lang="en-GB" sz="1400" b="0" i="0" u="none" strike="noStrike" cap="none" noProof="0"/>
                        <a:t> </a:t>
                      </a:r>
                      <a:r>
                        <a:rPr lang="en-GB" sz="1400" b="0" i="0" u="none" strike="noStrike" cap="none" noProof="0" err="1"/>
                        <a:t>overzicht</a:t>
                      </a:r>
                      <a:endParaRPr lang="en-GB" sz="1400" b="0" i="0" u="none" strike="noStrike" cap="none" noProof="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Machine Learning</a:t>
                      </a:r>
                      <a:endParaRPr lang="en-GB" sz="1400" b="0" i="0" u="none" strike="noStrike" cap="none" noProof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11u45 – 12u00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Q&amp;A en volgende stappen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9C15B69C-5440-99DF-9F54-90BAD965E462}"/>
              </a:ext>
            </a:extLst>
          </p:cNvPr>
          <p:cNvSpPr txBox="1"/>
          <p:nvPr/>
        </p:nvSpPr>
        <p:spPr>
          <a:xfrm>
            <a:off x="453813" y="89890"/>
            <a:ext cx="8459841" cy="6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Use Case 2: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Runnen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van ML-model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05F99-1658-A484-B357-6B5988D41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60147"/>
              </p:ext>
            </p:extLst>
          </p:nvPr>
        </p:nvGraphicFramePr>
        <p:xfrm>
          <a:off x="628276" y="1564284"/>
          <a:ext cx="7416801" cy="1493211"/>
        </p:xfrm>
        <a:graphic>
          <a:graphicData uri="http://schemas.openxmlformats.org/drawingml/2006/table">
            <a:tbl>
              <a:tblPr>
                <a:tableStyleId>{C45783E9-D8B6-4501-A431-97DB54836154}</a:tableStyleId>
              </a:tblPr>
              <a:tblGrid>
                <a:gridCol w="666387">
                  <a:extLst>
                    <a:ext uri="{9D8B030D-6E8A-4147-A177-3AD203B41FA5}">
                      <a16:colId xmlns:a16="http://schemas.microsoft.com/office/drawing/2014/main" val="4007240382"/>
                    </a:ext>
                  </a:extLst>
                </a:gridCol>
                <a:gridCol w="683696">
                  <a:extLst>
                    <a:ext uri="{9D8B030D-6E8A-4147-A177-3AD203B41FA5}">
                      <a16:colId xmlns:a16="http://schemas.microsoft.com/office/drawing/2014/main" val="3151266790"/>
                    </a:ext>
                  </a:extLst>
                </a:gridCol>
                <a:gridCol w="709659">
                  <a:extLst>
                    <a:ext uri="{9D8B030D-6E8A-4147-A177-3AD203B41FA5}">
                      <a16:colId xmlns:a16="http://schemas.microsoft.com/office/drawing/2014/main" val="2334003190"/>
                    </a:ext>
                  </a:extLst>
                </a:gridCol>
                <a:gridCol w="692350">
                  <a:extLst>
                    <a:ext uri="{9D8B030D-6E8A-4147-A177-3AD203B41FA5}">
                      <a16:colId xmlns:a16="http://schemas.microsoft.com/office/drawing/2014/main" val="90786646"/>
                    </a:ext>
                  </a:extLst>
                </a:gridCol>
                <a:gridCol w="510608">
                  <a:extLst>
                    <a:ext uri="{9D8B030D-6E8A-4147-A177-3AD203B41FA5}">
                      <a16:colId xmlns:a16="http://schemas.microsoft.com/office/drawing/2014/main" val="4067194667"/>
                    </a:ext>
                  </a:extLst>
                </a:gridCol>
                <a:gridCol w="553880">
                  <a:extLst>
                    <a:ext uri="{9D8B030D-6E8A-4147-A177-3AD203B41FA5}">
                      <a16:colId xmlns:a16="http://schemas.microsoft.com/office/drawing/2014/main" val="720543566"/>
                    </a:ext>
                  </a:extLst>
                </a:gridCol>
                <a:gridCol w="519263">
                  <a:extLst>
                    <a:ext uri="{9D8B030D-6E8A-4147-A177-3AD203B41FA5}">
                      <a16:colId xmlns:a16="http://schemas.microsoft.com/office/drawing/2014/main" val="587205849"/>
                    </a:ext>
                  </a:extLst>
                </a:gridCol>
                <a:gridCol w="804669">
                  <a:extLst>
                    <a:ext uri="{9D8B030D-6E8A-4147-A177-3AD203B41FA5}">
                      <a16:colId xmlns:a16="http://schemas.microsoft.com/office/drawing/2014/main" val="1734030986"/>
                    </a:ext>
                  </a:extLst>
                </a:gridCol>
                <a:gridCol w="389635">
                  <a:extLst>
                    <a:ext uri="{9D8B030D-6E8A-4147-A177-3AD203B41FA5}">
                      <a16:colId xmlns:a16="http://schemas.microsoft.com/office/drawing/2014/main" val="2967152040"/>
                    </a:ext>
                  </a:extLst>
                </a:gridCol>
                <a:gridCol w="415410">
                  <a:extLst>
                    <a:ext uri="{9D8B030D-6E8A-4147-A177-3AD203B41FA5}">
                      <a16:colId xmlns:a16="http://schemas.microsoft.com/office/drawing/2014/main" val="237713774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776151271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754900296"/>
                    </a:ext>
                  </a:extLst>
                </a:gridCol>
                <a:gridCol w="484645">
                  <a:extLst>
                    <a:ext uri="{9D8B030D-6E8A-4147-A177-3AD203B41FA5}">
                      <a16:colId xmlns:a16="http://schemas.microsoft.com/office/drawing/2014/main" val="2773512771"/>
                    </a:ext>
                  </a:extLst>
                </a:gridCol>
              </a:tblGrid>
              <a:tr h="5603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voorspelling temperatuur 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voorspelling temperatuur +2dag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voorspelling temperatuur +3dag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temperatuur vandaag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Recent aantal hittedagen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temperatuur voorbije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neerslag voorbije 10 dagen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700" u="none" strike="noStrike">
                          <a:effectLst/>
                        </a:rPr>
                        <a:t>Tijdreeks gemiddeld maandelijks drinkwaterverbruik voorbije jaar</a:t>
                      </a:r>
                      <a:endParaRPr lang="nl-NL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Type gebied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Voorspeld verbruik +1dag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Voorspeld verbruik +2dag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Voorspeld verbruik +2dag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7786731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0.8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8228334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mixed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1.7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253065"/>
                  </a:ext>
                </a:extLst>
              </a:tr>
              <a:tr h="310952"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30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{15,15,16,17,20,22,18,15}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{0.3,0.5,0.5,0,0,0,0,0}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{1.1,0.9,0,1,0.8,1.2,1.4,0.7,1.3,0.7,0.9}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urban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1.9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24305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2C44C2-A6FE-EEE9-C6DD-E8101A217BC9}"/>
              </a:ext>
            </a:extLst>
          </p:cNvPr>
          <p:cNvSpPr txBox="1"/>
          <p:nvPr/>
        </p:nvSpPr>
        <p:spPr>
          <a:xfrm>
            <a:off x="598625" y="1251806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6C6600"/>
                </a:solidFill>
              </a:rPr>
              <a:t>Voorbeeld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3BB5EE7-6CFA-8593-79AC-7259D0EAA818}"/>
              </a:ext>
            </a:extLst>
          </p:cNvPr>
          <p:cNvSpPr/>
          <p:nvPr/>
        </p:nvSpPr>
        <p:spPr>
          <a:xfrm rot="16200000">
            <a:off x="3309470" y="595114"/>
            <a:ext cx="181536" cy="5543924"/>
          </a:xfrm>
          <a:prstGeom prst="leftBrace">
            <a:avLst>
              <a:gd name="adj1" fmla="val 20092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19568-F1CF-2890-8CA5-0E190B3A3F79}"/>
              </a:ext>
            </a:extLst>
          </p:cNvPr>
          <p:cNvSpPr txBox="1"/>
          <p:nvPr/>
        </p:nvSpPr>
        <p:spPr>
          <a:xfrm>
            <a:off x="3109131" y="356664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Input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2CBF8C1-B152-9A45-CE9A-0F1CF2CB63F0}"/>
              </a:ext>
            </a:extLst>
          </p:cNvPr>
          <p:cNvSpPr/>
          <p:nvPr/>
        </p:nvSpPr>
        <p:spPr>
          <a:xfrm rot="16200000">
            <a:off x="7253194" y="2665961"/>
            <a:ext cx="181536" cy="1402230"/>
          </a:xfrm>
          <a:prstGeom prst="leftBrace">
            <a:avLst>
              <a:gd name="adj1" fmla="val 69030"/>
              <a:gd name="adj2" fmla="val 4952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97CE3-77DF-9906-1B46-D264FB291FEB}"/>
              </a:ext>
            </a:extLst>
          </p:cNvPr>
          <p:cNvSpPr txBox="1"/>
          <p:nvPr/>
        </p:nvSpPr>
        <p:spPr>
          <a:xfrm rot="16200000">
            <a:off x="6390063" y="98911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1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5609-1B44-B3C5-40A0-ADA7E7C59372}"/>
              </a:ext>
            </a:extLst>
          </p:cNvPr>
          <p:cNvSpPr txBox="1"/>
          <p:nvPr/>
        </p:nvSpPr>
        <p:spPr>
          <a:xfrm rot="16200000">
            <a:off x="6861336" y="98911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2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CA7EE-43DE-93FC-9858-93D8121797D1}"/>
              </a:ext>
            </a:extLst>
          </p:cNvPr>
          <p:cNvSpPr txBox="1"/>
          <p:nvPr/>
        </p:nvSpPr>
        <p:spPr>
          <a:xfrm rot="16200000">
            <a:off x="7381581" y="989115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Model 3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B0EEBC-C26B-023D-AE53-CAC43DD30101}"/>
              </a:ext>
            </a:extLst>
          </p:cNvPr>
          <p:cNvSpPr txBox="1"/>
          <p:nvPr/>
        </p:nvSpPr>
        <p:spPr>
          <a:xfrm>
            <a:off x="7056011" y="356664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Output</a:t>
            </a:r>
            <a:endParaRPr lang="en-GB">
              <a:solidFill>
                <a:srgbClr val="6C66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6A6A4A-4EC4-E813-96B2-17A939026328}"/>
              </a:ext>
            </a:extLst>
          </p:cNvPr>
          <p:cNvCxnSpPr>
            <a:cxnSpLocks/>
          </p:cNvCxnSpPr>
          <p:nvPr/>
        </p:nvCxnSpPr>
        <p:spPr>
          <a:xfrm>
            <a:off x="4713194" y="3720532"/>
            <a:ext cx="1680882" cy="0"/>
          </a:xfrm>
          <a:prstGeom prst="straightConnector1">
            <a:avLst/>
          </a:prstGeom>
          <a:ln>
            <a:solidFill>
              <a:srgbClr val="6C66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CC9F0-0231-C298-C4F6-7FE7028833A7}"/>
              </a:ext>
            </a:extLst>
          </p:cNvPr>
          <p:cNvSpPr txBox="1"/>
          <p:nvPr/>
        </p:nvSpPr>
        <p:spPr>
          <a:xfrm>
            <a:off x="2236053" y="3986109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Dataset </a:t>
            </a:r>
            <a:r>
              <a:rPr lang="en-US" err="1">
                <a:solidFill>
                  <a:srgbClr val="6C6600"/>
                </a:solidFill>
              </a:rPr>
              <a:t>te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gebruiken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voor</a:t>
            </a:r>
            <a:r>
              <a:rPr lang="en-US">
                <a:solidFill>
                  <a:srgbClr val="6C6600"/>
                </a:solidFill>
              </a:rPr>
              <a:t> Run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81296-559A-EC45-D38B-F61C788B334B}"/>
              </a:ext>
            </a:extLst>
          </p:cNvPr>
          <p:cNvSpPr txBox="1"/>
          <p:nvPr/>
        </p:nvSpPr>
        <p:spPr>
          <a:xfrm>
            <a:off x="6408487" y="398322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6C6600"/>
                </a:solidFill>
              </a:rPr>
              <a:t>Voorspelde</a:t>
            </a:r>
            <a:r>
              <a:rPr lang="en-US">
                <a:solidFill>
                  <a:srgbClr val="6C6600"/>
                </a:solidFill>
              </a:rPr>
              <a:t> dataset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C9784-7E7E-0528-3B26-F40C22757377}"/>
              </a:ext>
            </a:extLst>
          </p:cNvPr>
          <p:cNvSpPr txBox="1"/>
          <p:nvPr/>
        </p:nvSpPr>
        <p:spPr>
          <a:xfrm>
            <a:off x="759759" y="4383570"/>
            <a:ext cx="83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C6600"/>
                </a:solidFill>
              </a:rPr>
              <a:t>Output: </a:t>
            </a:r>
            <a:r>
              <a:rPr lang="en-US" err="1">
                <a:solidFill>
                  <a:srgbClr val="6C6600"/>
                </a:solidFill>
              </a:rPr>
              <a:t>Dit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noemen</a:t>
            </a:r>
            <a:r>
              <a:rPr lang="en-US">
                <a:solidFill>
                  <a:srgbClr val="6C6600"/>
                </a:solidFill>
              </a:rPr>
              <a:t> we </a:t>
            </a:r>
            <a:r>
              <a:rPr lang="en-US" err="1">
                <a:solidFill>
                  <a:srgbClr val="6C6600"/>
                </a:solidFill>
              </a:rPr>
              <a:t>een</a:t>
            </a:r>
            <a:r>
              <a:rPr lang="en-US">
                <a:solidFill>
                  <a:srgbClr val="6C6600"/>
                </a:solidFill>
              </a:rPr>
              <a:t> </a:t>
            </a:r>
            <a:r>
              <a:rPr lang="en-US" err="1">
                <a:solidFill>
                  <a:srgbClr val="6C6600"/>
                </a:solidFill>
              </a:rPr>
              <a:t>Observatie</a:t>
            </a:r>
            <a:r>
              <a:rPr lang="en-US">
                <a:solidFill>
                  <a:srgbClr val="6C6600"/>
                </a:solidFill>
              </a:rPr>
              <a:t> op basis van software::ML-Model in </a:t>
            </a:r>
            <a:r>
              <a:rPr lang="en-US" err="1">
                <a:solidFill>
                  <a:srgbClr val="6C6600"/>
                </a:solidFill>
              </a:rPr>
              <a:t>plaats</a:t>
            </a:r>
            <a:r>
              <a:rPr lang="en-US">
                <a:solidFill>
                  <a:srgbClr val="6C6600"/>
                </a:solidFill>
              </a:rPr>
              <a:t> van </a:t>
            </a:r>
            <a:r>
              <a:rPr lang="en-US" err="1">
                <a:solidFill>
                  <a:srgbClr val="6C6600"/>
                </a:solidFill>
              </a:rPr>
              <a:t>observatie</a:t>
            </a:r>
            <a:r>
              <a:rPr lang="en-US">
                <a:solidFill>
                  <a:srgbClr val="6C6600"/>
                </a:solidFill>
              </a:rPr>
              <a:t> op basis van </a:t>
            </a:r>
            <a:r>
              <a:rPr lang="en-US" err="1">
                <a:solidFill>
                  <a:srgbClr val="6C6600"/>
                </a:solidFill>
              </a:rPr>
              <a:t>Watermeter</a:t>
            </a:r>
            <a:endParaRPr lang="en-GB">
              <a:solidFill>
                <a:srgbClr val="6C66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59F82-8105-C0E6-75D9-CDC3AA25C581}"/>
              </a:ext>
            </a:extLst>
          </p:cNvPr>
          <p:cNvSpPr/>
          <p:nvPr/>
        </p:nvSpPr>
        <p:spPr>
          <a:xfrm>
            <a:off x="5116606" y="3457844"/>
            <a:ext cx="887382" cy="5762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ML-Model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80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2B15BD5-B402-3E56-0805-7747B2E3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71" y="1522677"/>
            <a:ext cx="5562283" cy="332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9C15B69C-5440-99DF-9F54-90BAD965E462}"/>
              </a:ext>
            </a:extLst>
          </p:cNvPr>
          <p:cNvSpPr txBox="1"/>
          <p:nvPr/>
        </p:nvSpPr>
        <p:spPr>
          <a:xfrm>
            <a:off x="453813" y="89889"/>
            <a:ext cx="8459841" cy="71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ML-Model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toevoegen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als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virtuele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sensor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3F291-2986-E7BB-E437-D8B3384A8C1E}"/>
              </a:ext>
            </a:extLst>
          </p:cNvPr>
          <p:cNvSpPr txBox="1"/>
          <p:nvPr/>
        </p:nvSpPr>
        <p:spPr>
          <a:xfrm>
            <a:off x="538731" y="1522677"/>
            <a:ext cx="2701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het model </a:t>
            </a:r>
            <a:r>
              <a:rPr lang="en-US" err="1"/>
              <a:t>DigitaleWatermeter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Sensor </a:t>
            </a:r>
            <a:r>
              <a:rPr lang="en-US" err="1"/>
              <a:t>zijn</a:t>
            </a:r>
            <a:r>
              <a:rPr lang="en-US"/>
              <a:t>:</a:t>
            </a:r>
          </a:p>
          <a:p>
            <a:pPr marL="285750" indent="-285750">
              <a:buFontTx/>
              <a:buChar char="-"/>
            </a:pPr>
            <a:r>
              <a:rPr lang="en-US" err="1"/>
              <a:t>Watermeter</a:t>
            </a:r>
            <a:r>
              <a:rPr lang="en-US"/>
              <a:t>: </a:t>
            </a:r>
            <a:r>
              <a:rPr lang="en-US" err="1"/>
              <a:t>Fysiek</a:t>
            </a:r>
            <a:r>
              <a:rPr lang="en-US"/>
              <a:t> object</a:t>
            </a:r>
          </a:p>
          <a:p>
            <a:pPr marL="285750" indent="-285750">
              <a:buFontTx/>
              <a:buChar char="-"/>
            </a:pPr>
            <a:r>
              <a:rPr lang="en-US"/>
              <a:t>ML-Model: software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565065-674D-FDAE-E9E6-F863C3DA3611}"/>
              </a:ext>
            </a:extLst>
          </p:cNvPr>
          <p:cNvSpPr/>
          <p:nvPr/>
        </p:nvSpPr>
        <p:spPr>
          <a:xfrm>
            <a:off x="7547211" y="3968240"/>
            <a:ext cx="1248771" cy="834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Inhoud</a:t>
            </a:r>
            <a:r>
              <a:rPr lang="en-US"/>
              <a:t> </a:t>
            </a:r>
            <a:r>
              <a:rPr lang="en-US" err="1"/>
              <a:t>Thematische</a:t>
            </a:r>
            <a:r>
              <a:rPr lang="en-US"/>
              <a:t> WG3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1932909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ight Brace 1">
            <a:extLst>
              <a:ext uri="{FF2B5EF4-FFF2-40B4-BE49-F238E27FC236}">
                <a16:creationId xmlns:a16="http://schemas.microsoft.com/office/drawing/2014/main" id="{C2587C27-8413-FB42-211E-36407B739FF0}"/>
              </a:ext>
            </a:extLst>
          </p:cNvPr>
          <p:cNvSpPr/>
          <p:nvPr/>
        </p:nvSpPr>
        <p:spPr>
          <a:xfrm>
            <a:off x="4041058" y="980768"/>
            <a:ext cx="383458" cy="2949677"/>
          </a:xfrm>
          <a:prstGeom prst="rightBrace">
            <a:avLst>
              <a:gd name="adj1" fmla="val 33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FA3CB-F0F2-F5C6-3394-9610738E357C}"/>
              </a:ext>
            </a:extLst>
          </p:cNvPr>
          <p:cNvSpPr txBox="1"/>
          <p:nvPr/>
        </p:nvSpPr>
        <p:spPr>
          <a:xfrm>
            <a:off x="4629124" y="2310757"/>
            <a:ext cx="223624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err="1"/>
              <a:t>Codelijsten</a:t>
            </a:r>
            <a:r>
              <a:rPr lang="en-US" sz="1600"/>
              <a:t> </a:t>
            </a:r>
            <a:r>
              <a:rPr lang="en-US" sz="1600" err="1"/>
              <a:t>opstellen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942604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15CA2E39-092F-49B9-2CAB-F44C9363E96C}"/>
              </a:ext>
            </a:extLst>
          </p:cNvPr>
          <p:cNvSpPr txBox="1"/>
          <p:nvPr/>
        </p:nvSpPr>
        <p:spPr>
          <a:xfrm>
            <a:off x="453813" y="89889"/>
            <a:ext cx="8459841" cy="71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Codelijsten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opstellen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E4633-A02A-CAA8-D2DD-47327B4B1EB5}"/>
              </a:ext>
            </a:extLst>
          </p:cNvPr>
          <p:cNvSpPr txBox="1"/>
          <p:nvPr/>
        </p:nvSpPr>
        <p:spPr>
          <a:xfrm>
            <a:off x="484456" y="778336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Voorbeeld</a:t>
            </a:r>
            <a:r>
              <a:rPr lang="en-US"/>
              <a:t> </a:t>
            </a:r>
            <a:r>
              <a:rPr lang="en-US" err="1"/>
              <a:t>Verkeersmeting</a:t>
            </a:r>
            <a:r>
              <a:rPr lang="en-US"/>
              <a:t>: </a:t>
            </a:r>
          </a:p>
          <a:p>
            <a:r>
              <a:rPr lang="en-US"/>
              <a:t>  </a:t>
            </a:r>
            <a:r>
              <a:rPr lang="en-US" err="1"/>
              <a:t>Codelijst</a:t>
            </a:r>
            <a:r>
              <a:rPr lang="en-US"/>
              <a:t> </a:t>
            </a:r>
            <a:r>
              <a:rPr lang="en-US" err="1"/>
              <a:t>Voertuigtype</a:t>
            </a:r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47F5EA-8D64-2DED-43D7-06452D4C1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86515"/>
              </p:ext>
            </p:extLst>
          </p:nvPr>
        </p:nvGraphicFramePr>
        <p:xfrm>
          <a:off x="484456" y="1573801"/>
          <a:ext cx="7416800" cy="1162565"/>
        </p:xfrm>
        <a:graphic>
          <a:graphicData uri="http://schemas.openxmlformats.org/drawingml/2006/table">
            <a:tbl>
              <a:tblPr/>
              <a:tblGrid>
                <a:gridCol w="998415">
                  <a:extLst>
                    <a:ext uri="{9D8B030D-6E8A-4147-A177-3AD203B41FA5}">
                      <a16:colId xmlns:a16="http://schemas.microsoft.com/office/drawing/2014/main" val="3360924199"/>
                    </a:ext>
                  </a:extLst>
                </a:gridCol>
                <a:gridCol w="3360737">
                  <a:extLst>
                    <a:ext uri="{9D8B030D-6E8A-4147-A177-3AD203B41FA5}">
                      <a16:colId xmlns:a16="http://schemas.microsoft.com/office/drawing/2014/main" val="1669789923"/>
                    </a:ext>
                  </a:extLst>
                </a:gridCol>
                <a:gridCol w="980587">
                  <a:extLst>
                    <a:ext uri="{9D8B030D-6E8A-4147-A177-3AD203B41FA5}">
                      <a16:colId xmlns:a16="http://schemas.microsoft.com/office/drawing/2014/main" val="344724144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722994162"/>
                    </a:ext>
                  </a:extLst>
                </a:gridCol>
                <a:gridCol w="1149961">
                  <a:extLst>
                    <a:ext uri="{9D8B030D-6E8A-4147-A177-3AD203B41FA5}">
                      <a16:colId xmlns:a16="http://schemas.microsoft.com/office/drawing/2014/main" val="754387453"/>
                    </a:ext>
                  </a:extLst>
                </a:gridCol>
              </a:tblGrid>
              <a:tr h="15511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Klasse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Definitie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Notation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Label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Status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553058"/>
                  </a:ext>
                </a:extLst>
              </a:tr>
              <a:tr h="15511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voetganger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een persoon die zich te voet verplaatst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ped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voetganger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919372"/>
                  </a:ext>
                </a:extLst>
              </a:tr>
              <a:tr h="15511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fietser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een tweewielig voertuig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bike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fietser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092668"/>
                  </a:ext>
                </a:extLst>
              </a:tr>
              <a:tr h="272781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auto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een vierwielig motorvoertuig dat bestuurd wordt door personen met rijbewijs B (inclusief lichte vracht en minibus)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auto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auto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810606"/>
                  </a:ext>
                </a:extLst>
              </a:tr>
              <a:tr h="390452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vrachtwagen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een combinatie bestaande uit een motorvoertuig met een of meerdere opleggers, bedoeld voor het vervoer van goederen met een toegelaten massa van meer dan 3500 k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truck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gelede vrachtwagens</a:t>
                      </a: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349" marR="5349" marT="5349" marB="3209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761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744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6;g286b00870f9_1_1135">
            <a:extLst>
              <a:ext uri="{FF2B5EF4-FFF2-40B4-BE49-F238E27FC236}">
                <a16:creationId xmlns:a16="http://schemas.microsoft.com/office/drawing/2014/main" id="{15CA2E39-092F-49B9-2CAB-F44C9363E96C}"/>
              </a:ext>
            </a:extLst>
          </p:cNvPr>
          <p:cNvSpPr txBox="1"/>
          <p:nvPr/>
        </p:nvSpPr>
        <p:spPr>
          <a:xfrm>
            <a:off x="453813" y="89889"/>
            <a:ext cx="8459841" cy="71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Codelijsten</a:t>
            </a:r>
            <a:r>
              <a:rPr lang="en-GB" sz="3600">
                <a:solidFill>
                  <a:srgbClr val="373636"/>
                </a:solidFill>
                <a:latin typeface="Proxima Nova" panose="020B0604020202020204" charset="0"/>
              </a:rPr>
              <a:t> </a:t>
            </a:r>
            <a:r>
              <a:rPr lang="en-GB" sz="3600" err="1">
                <a:solidFill>
                  <a:srgbClr val="373636"/>
                </a:solidFill>
                <a:latin typeface="Proxima Nova" panose="020B0604020202020204" charset="0"/>
              </a:rPr>
              <a:t>opstellen</a:t>
            </a:r>
            <a:endParaRPr lang="en-GB" sz="3600">
              <a:solidFill>
                <a:srgbClr val="000000"/>
              </a:solidFill>
              <a:latin typeface="Proxima Nov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E4633-A02A-CAA8-D2DD-47327B4B1EB5}"/>
              </a:ext>
            </a:extLst>
          </p:cNvPr>
          <p:cNvSpPr txBox="1"/>
          <p:nvPr/>
        </p:nvSpPr>
        <p:spPr>
          <a:xfrm>
            <a:off x="484456" y="778336"/>
            <a:ext cx="302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Voorbeeld</a:t>
            </a:r>
            <a:r>
              <a:rPr lang="en-US"/>
              <a:t> </a:t>
            </a:r>
            <a:r>
              <a:rPr lang="en-US" err="1"/>
              <a:t>DigitaleWatermeter</a:t>
            </a:r>
            <a:r>
              <a:rPr lang="en-US"/>
              <a:t>: </a:t>
            </a:r>
          </a:p>
          <a:p>
            <a:r>
              <a:rPr lang="en-US"/>
              <a:t>  </a:t>
            </a:r>
            <a:r>
              <a:rPr lang="en-US" err="1"/>
              <a:t>Codelijst</a:t>
            </a:r>
            <a:r>
              <a:rPr lang="en-US"/>
              <a:t> </a:t>
            </a:r>
            <a:r>
              <a:rPr lang="en-US" err="1"/>
              <a:t>Observatieproceduretype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24659-9CF6-5FE7-5A30-F661E85F048D}"/>
              </a:ext>
            </a:extLst>
          </p:cNvPr>
          <p:cNvSpPr txBox="1"/>
          <p:nvPr/>
        </p:nvSpPr>
        <p:spPr>
          <a:xfrm>
            <a:off x="484456" y="2529262"/>
            <a:ext cx="3171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Codelijst</a:t>
            </a:r>
            <a:r>
              <a:rPr lang="en-US"/>
              <a:t> </a:t>
            </a:r>
            <a:r>
              <a:rPr lang="en-US" err="1"/>
              <a:t>Nutsvoorzieningnetwerktype</a:t>
            </a:r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C63DE8E-6CED-A7F7-6755-A12EC4F99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8834"/>
              </p:ext>
            </p:extLst>
          </p:nvPr>
        </p:nvGraphicFramePr>
        <p:xfrm>
          <a:off x="484456" y="3030718"/>
          <a:ext cx="7416801" cy="1878420"/>
        </p:xfrm>
        <a:graphic>
          <a:graphicData uri="http://schemas.openxmlformats.org/drawingml/2006/table">
            <a:tbl>
              <a:tblPr/>
              <a:tblGrid>
                <a:gridCol w="850460">
                  <a:extLst>
                    <a:ext uri="{9D8B030D-6E8A-4147-A177-3AD203B41FA5}">
                      <a16:colId xmlns:a16="http://schemas.microsoft.com/office/drawing/2014/main" val="807337056"/>
                    </a:ext>
                  </a:extLst>
                </a:gridCol>
                <a:gridCol w="4558860">
                  <a:extLst>
                    <a:ext uri="{9D8B030D-6E8A-4147-A177-3AD203B41FA5}">
                      <a16:colId xmlns:a16="http://schemas.microsoft.com/office/drawing/2014/main" val="2598277429"/>
                    </a:ext>
                  </a:extLst>
                </a:gridCol>
                <a:gridCol w="791125">
                  <a:extLst>
                    <a:ext uri="{9D8B030D-6E8A-4147-A177-3AD203B41FA5}">
                      <a16:colId xmlns:a16="http://schemas.microsoft.com/office/drawing/2014/main" val="632954970"/>
                    </a:ext>
                  </a:extLst>
                </a:gridCol>
                <a:gridCol w="682346">
                  <a:extLst>
                    <a:ext uri="{9D8B030D-6E8A-4147-A177-3AD203B41FA5}">
                      <a16:colId xmlns:a16="http://schemas.microsoft.com/office/drawing/2014/main" val="65942903"/>
                    </a:ext>
                  </a:extLst>
                </a:gridCol>
                <a:gridCol w="534010">
                  <a:extLst>
                    <a:ext uri="{9D8B030D-6E8A-4147-A177-3AD203B41FA5}">
                      <a16:colId xmlns:a16="http://schemas.microsoft.com/office/drawing/2014/main" val="1316569447"/>
                    </a:ext>
                  </a:extLst>
                </a:gridCol>
              </a:tblGrid>
              <a:tr h="172070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Klasse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Definitie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Notation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Label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Status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91587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watergroep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Nutsvoorzieningsnetwerk van De Watergroep. De grootste drinkwaterleverancier in Vlaanderen, actief in meer dan 180 gemeenten.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watergroep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00687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pidpa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Nutsvoorzieningsnetwerk van Pidpa. Levert drinkwater in de provincie Antwerpen (behalve in de stad Antwerpen zelf).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pidpa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63316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farys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D0D0D"/>
                          </a:solidFill>
                          <a:effectLst/>
                          <a:latin typeface="Söhne"/>
                        </a:rPr>
                        <a:t>Nutsvoorzieningsnetwerk van FARYS. Actief in verschillende delen van Vlaanderen, waaronder een groot deel van Oost-Vlaanderen en delen van West-Vlaanderen.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farys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407909"/>
                  </a:ext>
                </a:extLst>
              </a:tr>
              <a:tr h="30260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waterlink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Nutsvoorzieningsnetwerk van Water-link.  Verantwoordelijk voor drinkwater in de stad Antwerpen en sommige omliggende gemeenten.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waterlink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978896"/>
                  </a:ext>
                </a:extLst>
              </a:tr>
              <a:tr h="30260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aquamin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Nutsvoorzieningsnetwerk van AquaMin.  Kleinere, lokale waterleverancier in bepaalde delen van Vlaanderen.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aquamin</a:t>
                      </a: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33" marR="5933" marT="5933" marB="35601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8101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7CAE6D-D279-DDDC-F9BE-3FF90089A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643"/>
              </p:ext>
            </p:extLst>
          </p:nvPr>
        </p:nvGraphicFramePr>
        <p:xfrm>
          <a:off x="453813" y="1384581"/>
          <a:ext cx="7416800" cy="1032865"/>
        </p:xfrm>
        <a:graphic>
          <a:graphicData uri="http://schemas.openxmlformats.org/drawingml/2006/table">
            <a:tbl>
              <a:tblPr/>
              <a:tblGrid>
                <a:gridCol w="1137974">
                  <a:extLst>
                    <a:ext uri="{9D8B030D-6E8A-4147-A177-3AD203B41FA5}">
                      <a16:colId xmlns:a16="http://schemas.microsoft.com/office/drawing/2014/main" val="2606583170"/>
                    </a:ext>
                  </a:extLst>
                </a:gridCol>
                <a:gridCol w="3104475">
                  <a:extLst>
                    <a:ext uri="{9D8B030D-6E8A-4147-A177-3AD203B41FA5}">
                      <a16:colId xmlns:a16="http://schemas.microsoft.com/office/drawing/2014/main" val="1220312359"/>
                    </a:ext>
                  </a:extLst>
                </a:gridCol>
                <a:gridCol w="928348">
                  <a:extLst>
                    <a:ext uri="{9D8B030D-6E8A-4147-A177-3AD203B41FA5}">
                      <a16:colId xmlns:a16="http://schemas.microsoft.com/office/drawing/2014/main" val="2007145506"/>
                    </a:ext>
                  </a:extLst>
                </a:gridCol>
                <a:gridCol w="1008206">
                  <a:extLst>
                    <a:ext uri="{9D8B030D-6E8A-4147-A177-3AD203B41FA5}">
                      <a16:colId xmlns:a16="http://schemas.microsoft.com/office/drawing/2014/main" val="3682727064"/>
                    </a:ext>
                  </a:extLst>
                </a:gridCol>
                <a:gridCol w="1237797">
                  <a:extLst>
                    <a:ext uri="{9D8B030D-6E8A-4147-A177-3AD203B41FA5}">
                      <a16:colId xmlns:a16="http://schemas.microsoft.com/office/drawing/2014/main" val="2017765216"/>
                    </a:ext>
                  </a:extLst>
                </a:gridCol>
              </a:tblGrid>
              <a:tr h="17392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Klasse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Definitie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Notation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Label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Status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013535"/>
                  </a:ext>
                </a:extLst>
              </a:tr>
              <a:tr h="17392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lineaire interpolatie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schatting op basis van lineaire interpolatie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lineaire interpolatie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014960"/>
                  </a:ext>
                </a:extLst>
              </a:tr>
              <a:tr h="17392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lineaire extrapolatie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schatting op basis van lineaire extrapolatie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lineaire extrapolatie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704682"/>
                  </a:ext>
                </a:extLst>
              </a:tr>
              <a:tr h="173925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voorspelling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voorspelling van het verbruiksvolume door middel van een AI model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voorspelling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ingebruik</a:t>
                      </a: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107151"/>
                  </a:ext>
                </a:extLst>
              </a:tr>
              <a:tr h="173925"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997" marR="5997" marT="5997" marB="3598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042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79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42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6" name="Google Shape;3596;p47"/>
          <p:cNvGrpSpPr/>
          <p:nvPr/>
        </p:nvGrpSpPr>
        <p:grpSpPr>
          <a:xfrm>
            <a:off x="639508" y="1442626"/>
            <a:ext cx="478299" cy="478299"/>
            <a:chOff x="4640263" y="1219200"/>
            <a:chExt cx="123825" cy="123825"/>
          </a:xfrm>
        </p:grpSpPr>
        <p:sp>
          <p:nvSpPr>
            <p:cNvPr id="3597" name="Google Shape;3597;p47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2" name="Google Shape;3602;p47"/>
          <p:cNvGrpSpPr/>
          <p:nvPr/>
        </p:nvGrpSpPr>
        <p:grpSpPr>
          <a:xfrm>
            <a:off x="639508" y="2063566"/>
            <a:ext cx="470610" cy="478327"/>
            <a:chOff x="6215424" y="4028218"/>
            <a:chExt cx="202814" cy="206140"/>
          </a:xfrm>
        </p:grpSpPr>
        <p:sp>
          <p:nvSpPr>
            <p:cNvPr id="3603" name="Google Shape;3603;p47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1" name="Google Shape;3611;p47"/>
          <p:cNvGrpSpPr/>
          <p:nvPr/>
        </p:nvGrpSpPr>
        <p:grpSpPr>
          <a:xfrm>
            <a:off x="639508" y="2686702"/>
            <a:ext cx="471655" cy="471655"/>
            <a:chOff x="4287838" y="1854201"/>
            <a:chExt cx="149225" cy="149225"/>
          </a:xfrm>
        </p:grpSpPr>
        <p:sp>
          <p:nvSpPr>
            <p:cNvPr id="3612" name="Google Shape;3612;p47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3" name="Google Shape;3613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614" name="Google Shape;3614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615" name="Google Shape;3615;p47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47"/>
          <p:cNvSpPr txBox="1"/>
          <p:nvPr/>
        </p:nvSpPr>
        <p:spPr>
          <a:xfrm>
            <a:off x="1294249" y="151242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 derde thematische werkgroep.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47"/>
          <p:cNvSpPr txBox="1"/>
          <p:nvPr/>
        </p:nvSpPr>
        <p:spPr>
          <a:xfrm>
            <a:off x="1294249" y="2111254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Feedback is zeker welkom.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47"/>
          <p:cNvSpPr txBox="1"/>
          <p:nvPr/>
        </p:nvSpPr>
        <p:spPr>
          <a:xfrm>
            <a:off x="1294198" y="275317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47"/>
          <p:cNvSpPr txBox="1"/>
          <p:nvPr/>
        </p:nvSpPr>
        <p:spPr>
          <a:xfrm>
            <a:off x="1294198" y="3395104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NL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Nieuwe versie van het semantische model publiceren op GitHub. </a:t>
            </a:r>
            <a:endParaRPr lang="nl-NL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4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47"/>
          <p:cNvSpPr txBox="1"/>
          <p:nvPr/>
        </p:nvSpPr>
        <p:spPr>
          <a:xfrm>
            <a:off x="1294198" y="3962726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Omzetten van sneuvelmodel in UML conform data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6"/>
                  </a:ext>
                </a:extLst>
              </a:rPr>
              <a:t>model.</a:t>
            </a:r>
            <a:endParaRPr lang="nl-BE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2" name="Google Shape;3622;p47"/>
          <p:cNvGrpSpPr/>
          <p:nvPr/>
        </p:nvGrpSpPr>
        <p:grpSpPr>
          <a:xfrm>
            <a:off x="639509" y="3894582"/>
            <a:ext cx="492502" cy="471347"/>
            <a:chOff x="4300538" y="69851"/>
            <a:chExt cx="1193800" cy="1195387"/>
          </a:xfrm>
        </p:grpSpPr>
        <p:sp>
          <p:nvSpPr>
            <p:cNvPr id="3623" name="Google Shape;3623;p47"/>
            <p:cNvSpPr/>
            <p:nvPr/>
          </p:nvSpPr>
          <p:spPr>
            <a:xfrm>
              <a:off x="4300538" y="69851"/>
              <a:ext cx="1193800" cy="119538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220" y="23"/>
                  </a:moveTo>
                  <a:cubicBezTo>
                    <a:pt x="441" y="23"/>
                    <a:pt x="441" y="23"/>
                    <a:pt x="441" y="23"/>
                  </a:cubicBezTo>
                  <a:cubicBezTo>
                    <a:pt x="441" y="67"/>
                    <a:pt x="441" y="67"/>
                    <a:pt x="441" y="67"/>
                  </a:cubicBezTo>
                  <a:cubicBezTo>
                    <a:pt x="220" y="67"/>
                    <a:pt x="220" y="67"/>
                    <a:pt x="220" y="67"/>
                  </a:cubicBezTo>
                  <a:lnTo>
                    <a:pt x="220" y="23"/>
                  </a:lnTo>
                  <a:close/>
                  <a:moveTo>
                    <a:pt x="196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96" y="23"/>
                    <a:pt x="196" y="23"/>
                    <a:pt x="196" y="23"/>
                  </a:cubicBezTo>
                  <a:lnTo>
                    <a:pt x="196" y="67"/>
                  </a:lnTo>
                  <a:close/>
                  <a:moveTo>
                    <a:pt x="553" y="552"/>
                  </a:moveTo>
                  <a:cubicBezTo>
                    <a:pt x="23" y="552"/>
                    <a:pt x="23" y="552"/>
                    <a:pt x="23" y="55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97"/>
                    <a:pt x="110" y="297"/>
                    <a:pt x="110" y="297"/>
                  </a:cubicBezTo>
                  <a:cubicBezTo>
                    <a:pt x="78" y="303"/>
                    <a:pt x="54" y="330"/>
                    <a:pt x="54" y="362"/>
                  </a:cubicBezTo>
                  <a:cubicBezTo>
                    <a:pt x="54" y="441"/>
                    <a:pt x="122" y="519"/>
                    <a:pt x="122" y="519"/>
                  </a:cubicBezTo>
                  <a:cubicBezTo>
                    <a:pt x="122" y="519"/>
                    <a:pt x="189" y="441"/>
                    <a:pt x="189" y="362"/>
                  </a:cubicBezTo>
                  <a:cubicBezTo>
                    <a:pt x="189" y="330"/>
                    <a:pt x="165" y="303"/>
                    <a:pt x="134" y="297"/>
                  </a:cubicBezTo>
                  <a:cubicBezTo>
                    <a:pt x="134" y="250"/>
                    <a:pt x="134" y="250"/>
                    <a:pt x="134" y="250"/>
                  </a:cubicBezTo>
                  <a:cubicBezTo>
                    <a:pt x="275" y="250"/>
                    <a:pt x="275" y="250"/>
                    <a:pt x="275" y="250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43" y="302"/>
                    <a:pt x="218" y="330"/>
                    <a:pt x="218" y="364"/>
                  </a:cubicBezTo>
                  <a:cubicBezTo>
                    <a:pt x="218" y="433"/>
                    <a:pt x="276" y="507"/>
                    <a:pt x="279" y="510"/>
                  </a:cubicBezTo>
                  <a:cubicBezTo>
                    <a:pt x="288" y="522"/>
                    <a:pt x="288" y="522"/>
                    <a:pt x="288" y="522"/>
                  </a:cubicBezTo>
                  <a:cubicBezTo>
                    <a:pt x="297" y="510"/>
                    <a:pt x="297" y="510"/>
                    <a:pt x="297" y="510"/>
                  </a:cubicBezTo>
                  <a:cubicBezTo>
                    <a:pt x="300" y="507"/>
                    <a:pt x="358" y="433"/>
                    <a:pt x="358" y="364"/>
                  </a:cubicBezTo>
                  <a:cubicBezTo>
                    <a:pt x="358" y="330"/>
                    <a:pt x="332" y="301"/>
                    <a:pt x="299" y="295"/>
                  </a:cubicBezTo>
                  <a:cubicBezTo>
                    <a:pt x="299" y="226"/>
                    <a:pt x="299" y="226"/>
                    <a:pt x="299" y="226"/>
                  </a:cubicBezTo>
                  <a:cubicBezTo>
                    <a:pt x="134" y="226"/>
                    <a:pt x="134" y="226"/>
                    <a:pt x="134" y="226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151"/>
                    <a:pt x="196" y="151"/>
                    <a:pt x="196" y="151"/>
                  </a:cubicBezTo>
                  <a:cubicBezTo>
                    <a:pt x="490" y="151"/>
                    <a:pt x="490" y="151"/>
                    <a:pt x="490" y="151"/>
                  </a:cubicBezTo>
                  <a:cubicBezTo>
                    <a:pt x="490" y="196"/>
                    <a:pt x="490" y="196"/>
                    <a:pt x="490" y="196"/>
                  </a:cubicBezTo>
                  <a:cubicBezTo>
                    <a:pt x="442" y="196"/>
                    <a:pt x="442" y="196"/>
                    <a:pt x="442" y="196"/>
                  </a:cubicBezTo>
                  <a:cubicBezTo>
                    <a:pt x="442" y="295"/>
                    <a:pt x="442" y="295"/>
                    <a:pt x="442" y="295"/>
                  </a:cubicBezTo>
                  <a:cubicBezTo>
                    <a:pt x="409" y="301"/>
                    <a:pt x="384" y="330"/>
                    <a:pt x="384" y="364"/>
                  </a:cubicBezTo>
                  <a:cubicBezTo>
                    <a:pt x="384" y="433"/>
                    <a:pt x="442" y="507"/>
                    <a:pt x="444" y="510"/>
                  </a:cubicBezTo>
                  <a:cubicBezTo>
                    <a:pt x="454" y="522"/>
                    <a:pt x="454" y="522"/>
                    <a:pt x="454" y="522"/>
                  </a:cubicBezTo>
                  <a:cubicBezTo>
                    <a:pt x="463" y="510"/>
                    <a:pt x="463" y="510"/>
                    <a:pt x="463" y="510"/>
                  </a:cubicBezTo>
                  <a:cubicBezTo>
                    <a:pt x="465" y="507"/>
                    <a:pt x="523" y="433"/>
                    <a:pt x="523" y="364"/>
                  </a:cubicBezTo>
                  <a:cubicBezTo>
                    <a:pt x="523" y="330"/>
                    <a:pt x="498" y="301"/>
                    <a:pt x="466" y="295"/>
                  </a:cubicBezTo>
                  <a:cubicBezTo>
                    <a:pt x="466" y="220"/>
                    <a:pt x="466" y="220"/>
                    <a:pt x="466" y="220"/>
                  </a:cubicBezTo>
                  <a:cubicBezTo>
                    <a:pt x="514" y="220"/>
                    <a:pt x="514" y="220"/>
                    <a:pt x="514" y="220"/>
                  </a:cubicBezTo>
                  <a:cubicBezTo>
                    <a:pt x="514" y="127"/>
                    <a:pt x="514" y="127"/>
                    <a:pt x="514" y="127"/>
                  </a:cubicBezTo>
                  <a:cubicBezTo>
                    <a:pt x="220" y="127"/>
                    <a:pt x="220" y="127"/>
                    <a:pt x="220" y="127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465" y="91"/>
                    <a:pt x="465" y="91"/>
                    <a:pt x="465" y="91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553" y="23"/>
                    <a:pt x="553" y="23"/>
                    <a:pt x="553" y="23"/>
                  </a:cubicBezTo>
                  <a:lnTo>
                    <a:pt x="553" y="552"/>
                  </a:lnTo>
                  <a:close/>
                  <a:moveTo>
                    <a:pt x="110" y="91"/>
                  </a:moveTo>
                  <a:cubicBezTo>
                    <a:pt x="110" y="226"/>
                    <a:pt x="110" y="226"/>
                    <a:pt x="110" y="226"/>
                  </a:cubicBezTo>
                  <a:cubicBezTo>
                    <a:pt x="94" y="226"/>
                    <a:pt x="94" y="226"/>
                    <a:pt x="94" y="226"/>
                  </a:cubicBezTo>
                  <a:cubicBezTo>
                    <a:pt x="94" y="91"/>
                    <a:pt x="94" y="91"/>
                    <a:pt x="94" y="91"/>
                  </a:cubicBezTo>
                  <a:lnTo>
                    <a:pt x="110" y="91"/>
                  </a:lnTo>
                  <a:close/>
                  <a:moveTo>
                    <a:pt x="122" y="330"/>
                  </a:moveTo>
                  <a:cubicBezTo>
                    <a:pt x="141" y="330"/>
                    <a:pt x="156" y="345"/>
                    <a:pt x="156" y="364"/>
                  </a:cubicBezTo>
                  <a:cubicBezTo>
                    <a:pt x="156" y="384"/>
                    <a:pt x="141" y="399"/>
                    <a:pt x="122" y="399"/>
                  </a:cubicBezTo>
                  <a:cubicBezTo>
                    <a:pt x="102" y="399"/>
                    <a:pt x="87" y="384"/>
                    <a:pt x="87" y="364"/>
                  </a:cubicBezTo>
                  <a:cubicBezTo>
                    <a:pt x="87" y="345"/>
                    <a:pt x="102" y="330"/>
                    <a:pt x="122" y="330"/>
                  </a:cubicBezTo>
                  <a:close/>
                  <a:moveTo>
                    <a:pt x="288" y="318"/>
                  </a:moveTo>
                  <a:cubicBezTo>
                    <a:pt x="313" y="318"/>
                    <a:pt x="334" y="339"/>
                    <a:pt x="334" y="364"/>
                  </a:cubicBezTo>
                  <a:cubicBezTo>
                    <a:pt x="334" y="409"/>
                    <a:pt x="304" y="459"/>
                    <a:pt x="288" y="482"/>
                  </a:cubicBezTo>
                  <a:cubicBezTo>
                    <a:pt x="272" y="459"/>
                    <a:pt x="242" y="409"/>
                    <a:pt x="242" y="364"/>
                  </a:cubicBezTo>
                  <a:cubicBezTo>
                    <a:pt x="242" y="339"/>
                    <a:pt x="263" y="318"/>
                    <a:pt x="288" y="318"/>
                  </a:cubicBezTo>
                  <a:close/>
                  <a:moveTo>
                    <a:pt x="454" y="318"/>
                  </a:moveTo>
                  <a:cubicBezTo>
                    <a:pt x="479" y="318"/>
                    <a:pt x="499" y="339"/>
                    <a:pt x="499" y="364"/>
                  </a:cubicBezTo>
                  <a:cubicBezTo>
                    <a:pt x="499" y="409"/>
                    <a:pt x="469" y="459"/>
                    <a:pt x="454" y="482"/>
                  </a:cubicBezTo>
                  <a:cubicBezTo>
                    <a:pt x="438" y="459"/>
                    <a:pt x="408" y="409"/>
                    <a:pt x="408" y="364"/>
                  </a:cubicBezTo>
                  <a:cubicBezTo>
                    <a:pt x="408" y="339"/>
                    <a:pt x="428" y="318"/>
                    <a:pt x="454" y="3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48212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37" y="74"/>
                  </a:move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50" y="30"/>
                    <a:pt x="50" y="37"/>
                  </a:cubicBezTo>
                  <a:cubicBezTo>
                    <a:pt x="50" y="44"/>
                    <a:pt x="44" y="50"/>
                    <a:pt x="37" y="50"/>
                  </a:cubicBez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1641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37" y="74"/>
                  </a:moveTo>
                  <a:cubicBezTo>
                    <a:pt x="57" y="74"/>
                    <a:pt x="73" y="58"/>
                    <a:pt x="73" y="37"/>
                  </a:cubicBezTo>
                  <a:cubicBezTo>
                    <a:pt x="73" y="17"/>
                    <a:pt x="5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49" y="30"/>
                    <a:pt x="49" y="37"/>
                  </a:cubicBezTo>
                  <a:cubicBezTo>
                    <a:pt x="49" y="44"/>
                    <a:pt x="44" y="50"/>
                    <a:pt x="37" y="50"/>
                  </a:cubicBezTo>
                  <a:cubicBezTo>
                    <a:pt x="29" y="50"/>
                    <a:pt x="24" y="44"/>
                    <a:pt x="24" y="37"/>
                  </a:cubicBezTo>
                  <a:cubicBezTo>
                    <a:pt x="24" y="30"/>
                    <a:pt x="29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22788" y="793750"/>
              <a:ext cx="61800" cy="61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3608;p47">
            <a:extLst>
              <a:ext uri="{FF2B5EF4-FFF2-40B4-BE49-F238E27FC236}">
                <a16:creationId xmlns:a16="http://schemas.microsoft.com/office/drawing/2014/main" id="{DB682AFB-3307-8A89-FC17-4BE3195621D9}"/>
              </a:ext>
            </a:extLst>
          </p:cNvPr>
          <p:cNvGrpSpPr/>
          <p:nvPr/>
        </p:nvGrpSpPr>
        <p:grpSpPr>
          <a:xfrm>
            <a:off x="639508" y="3303891"/>
            <a:ext cx="479163" cy="478593"/>
            <a:chOff x="4148138" y="53975"/>
            <a:chExt cx="1335088" cy="1333500"/>
          </a:xfrm>
        </p:grpSpPr>
        <p:sp>
          <p:nvSpPr>
            <p:cNvPr id="9" name="Google Shape;3609;p47">
              <a:extLst>
                <a:ext uri="{FF2B5EF4-FFF2-40B4-BE49-F238E27FC236}">
                  <a16:creationId xmlns:a16="http://schemas.microsoft.com/office/drawing/2014/main" id="{57D52854-D335-B7CA-1067-382F6D4AD4E9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10;p47">
              <a:extLst>
                <a:ext uri="{FF2B5EF4-FFF2-40B4-BE49-F238E27FC236}">
                  <a16:creationId xmlns:a16="http://schemas.microsoft.com/office/drawing/2014/main" id="{18CEF7E6-EDFD-2875-0D97-BD4892691143}"/>
                </a:ext>
              </a:extLst>
            </p:cNvPr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34"/>
          <p:cNvCxnSpPr>
            <a:cxnSpLocks/>
          </p:cNvCxnSpPr>
          <p:nvPr/>
        </p:nvCxnSpPr>
        <p:spPr>
          <a:xfrm>
            <a:off x="4875759" y="3451483"/>
            <a:ext cx="0" cy="142811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1" name="Google Shape;1051;p34"/>
          <p:cNvCxnSpPr/>
          <p:nvPr/>
        </p:nvCxnSpPr>
        <p:spPr>
          <a:xfrm>
            <a:off x="5404328" y="2800661"/>
            <a:ext cx="150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2" name="Google Shape;1052;p34"/>
          <p:cNvCxnSpPr/>
          <p:nvPr/>
        </p:nvCxnSpPr>
        <p:spPr>
          <a:xfrm>
            <a:off x="8203254" y="2791361"/>
            <a:ext cx="1500" cy="506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3" name="Google Shape;1053;p34"/>
          <p:cNvCxnSpPr>
            <a:cxnSpLocks/>
          </p:cNvCxnSpPr>
          <p:nvPr/>
        </p:nvCxnSpPr>
        <p:spPr>
          <a:xfrm>
            <a:off x="4191561" y="2808312"/>
            <a:ext cx="0" cy="259685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54" name="Google Shape;1054;p3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Tijdlijn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OSLO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Digitale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Watermeter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34"/>
          <p:cNvCxnSpPr>
            <a:cxnSpLocks/>
          </p:cNvCxnSpPr>
          <p:nvPr/>
        </p:nvCxnSpPr>
        <p:spPr>
          <a:xfrm>
            <a:off x="3207123" y="2820034"/>
            <a:ext cx="0" cy="262718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6" name="Google Shape;1056;p34"/>
          <p:cNvCxnSpPr>
            <a:cxnSpLocks/>
          </p:cNvCxnSpPr>
          <p:nvPr/>
        </p:nvCxnSpPr>
        <p:spPr>
          <a:xfrm>
            <a:off x="4077242" y="3369894"/>
            <a:ext cx="0" cy="214624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7" name="Google Shape;1057;p34"/>
          <p:cNvCxnSpPr/>
          <p:nvPr/>
        </p:nvCxnSpPr>
        <p:spPr>
          <a:xfrm>
            <a:off x="2495576" y="3369894"/>
            <a:ext cx="0" cy="2244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9" name="Google Shape;1059;p34"/>
          <p:cNvCxnSpPr/>
          <p:nvPr/>
        </p:nvCxnSpPr>
        <p:spPr>
          <a:xfrm>
            <a:off x="1605719" y="2808312"/>
            <a:ext cx="900" cy="371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60" name="Google Shape;1060;p34"/>
          <p:cNvSpPr txBox="1"/>
          <p:nvPr/>
        </p:nvSpPr>
        <p:spPr>
          <a:xfrm>
            <a:off x="140608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129446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852816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4"/>
          <p:cNvSpPr txBox="1"/>
          <p:nvPr/>
        </p:nvSpPr>
        <p:spPr>
          <a:xfrm>
            <a:off x="3576167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4"/>
          <p:cNvSpPr txBox="1"/>
          <p:nvPr/>
        </p:nvSpPr>
        <p:spPr>
          <a:xfrm>
            <a:off x="429952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4"/>
          <p:cNvSpPr txBox="1"/>
          <p:nvPr/>
        </p:nvSpPr>
        <p:spPr>
          <a:xfrm>
            <a:off x="4999340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4"/>
          <p:cNvSpPr txBox="1"/>
          <p:nvPr/>
        </p:nvSpPr>
        <p:spPr>
          <a:xfrm>
            <a:off x="5722699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augustus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4"/>
          <p:cNvSpPr txBox="1"/>
          <p:nvPr/>
        </p:nvSpPr>
        <p:spPr>
          <a:xfrm>
            <a:off x="1114010" y="2488740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Kick-Off 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4"/>
          <p:cNvSpPr txBox="1"/>
          <p:nvPr/>
        </p:nvSpPr>
        <p:spPr>
          <a:xfrm>
            <a:off x="2630613" y="2299458"/>
            <a:ext cx="1149889" cy="461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-GB" sz="950" b="1">
                <a:solidFill>
                  <a:schemeClr val="dk1"/>
                </a:solidFill>
              </a:rPr>
              <a:t>15 </a:t>
            </a:r>
            <a:r>
              <a:rPr lang="en-GB" sz="950" b="1" err="1">
                <a:solidFill>
                  <a:schemeClr val="dk1"/>
                </a:solidFill>
              </a:rPr>
              <a:t>april</a:t>
            </a:r>
            <a:r>
              <a:rPr lang="en-GB" sz="950" b="1">
                <a:solidFill>
                  <a:schemeClr val="dk1"/>
                </a:solidFill>
              </a:rPr>
              <a:t> 9u30-12u30</a:t>
            </a:r>
          </a:p>
          <a:p>
            <a:pPr algn="ctr">
              <a:buSzPts val="1050"/>
            </a:pPr>
            <a:r>
              <a:rPr lang="en-GB" sz="950" b="1" err="1">
                <a:solidFill>
                  <a:schemeClr val="dk1"/>
                </a:solidFill>
              </a:rPr>
              <a:t>Thematische</a:t>
            </a:r>
            <a:r>
              <a:rPr lang="en-GB" sz="950" b="1">
                <a:solidFill>
                  <a:schemeClr val="dk1"/>
                </a:solidFill>
              </a:rPr>
              <a:t> </a:t>
            </a:r>
            <a:r>
              <a:rPr lang="en-GB" sz="950" b="1" err="1">
                <a:solidFill>
                  <a:schemeClr val="dk1"/>
                </a:solidFill>
              </a:rPr>
              <a:t>werkgroep</a:t>
            </a:r>
            <a:r>
              <a:rPr lang="en-GB" sz="950" b="1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1069" name="Google Shape;1069;p34"/>
          <p:cNvSpPr txBox="1"/>
          <p:nvPr/>
        </p:nvSpPr>
        <p:spPr>
          <a:xfrm>
            <a:off x="3496673" y="3711044"/>
            <a:ext cx="1083075" cy="5180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Thematische</a:t>
            </a:r>
            <a:r>
              <a:rPr lang="en-GB"/>
              <a:t> </a:t>
            </a:r>
            <a:r>
              <a:rPr lang="en-GB" err="1"/>
              <a:t>werkgroep</a:t>
            </a:r>
            <a:r>
              <a:rPr lang="en-GB"/>
              <a:t> 2</a:t>
            </a:r>
          </a:p>
          <a:p>
            <a:r>
              <a:rPr lang="en-GB"/>
              <a:t>6 </a:t>
            </a:r>
            <a:r>
              <a:rPr lang="en-GB" err="1"/>
              <a:t>mei</a:t>
            </a:r>
            <a:r>
              <a:rPr lang="en-GB"/>
              <a:t> 9-12u</a:t>
            </a:r>
          </a:p>
          <a:p>
            <a:endParaRPr lang="en-GB"/>
          </a:p>
          <a:p>
            <a:r>
              <a:rPr lang="en-GB"/>
              <a:t> </a:t>
            </a:r>
            <a:endParaRPr/>
          </a:p>
        </p:txBody>
      </p:sp>
      <p:sp>
        <p:nvSpPr>
          <p:cNvPr id="1070" name="Google Shape;1070;p34"/>
          <p:cNvSpPr txBox="1"/>
          <p:nvPr/>
        </p:nvSpPr>
        <p:spPr>
          <a:xfrm>
            <a:off x="5325279" y="2541487"/>
            <a:ext cx="984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3"/>
                  </a:ext>
                </a:extLst>
              </a:rPr>
              <a:t>period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4"/>
          <p:cNvSpPr txBox="1"/>
          <p:nvPr/>
        </p:nvSpPr>
        <p:spPr>
          <a:xfrm>
            <a:off x="7711734" y="2525611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publieke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periode</a:t>
            </a:r>
            <a:endParaRPr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4"/>
          <p:cNvSpPr/>
          <p:nvPr/>
        </p:nvSpPr>
        <p:spPr>
          <a:xfrm rot="5400000">
            <a:off x="6688159" y="1507536"/>
            <a:ext cx="230400" cy="2798063"/>
          </a:xfrm>
          <a:prstGeom prst="leftBrace">
            <a:avLst>
              <a:gd name="adj1" fmla="val 0"/>
              <a:gd name="adj2" fmla="val 49785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4"/>
          <p:cNvSpPr txBox="1"/>
          <p:nvPr/>
        </p:nvSpPr>
        <p:spPr>
          <a:xfrm>
            <a:off x="6481009" y="2525621"/>
            <a:ext cx="1317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ontwerpstandaard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4"/>
          <p:cNvSpPr/>
          <p:nvPr/>
        </p:nvSpPr>
        <p:spPr>
          <a:xfrm>
            <a:off x="682736" y="3075899"/>
            <a:ext cx="7900958" cy="175196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4"/>
          <p:cNvSpPr txBox="1"/>
          <p:nvPr/>
        </p:nvSpPr>
        <p:spPr>
          <a:xfrm>
            <a:off x="6422512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4"/>
          <p:cNvSpPr txBox="1"/>
          <p:nvPr/>
        </p:nvSpPr>
        <p:spPr>
          <a:xfrm>
            <a:off x="1998946" y="3713093"/>
            <a:ext cx="984300" cy="516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11 </a:t>
            </a:r>
            <a:r>
              <a:rPr lang="en-GB" sz="950" b="1" err="1">
                <a:solidFill>
                  <a:schemeClr val="dk1"/>
                </a:solidFill>
              </a:rPr>
              <a:t>maart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</p:txBody>
      </p:sp>
      <p:sp>
        <p:nvSpPr>
          <p:cNvPr id="1077" name="Google Shape;1077;p34"/>
          <p:cNvSpPr txBox="1"/>
          <p:nvPr/>
        </p:nvSpPr>
        <p:spPr>
          <a:xfrm>
            <a:off x="3798190" y="2138945"/>
            <a:ext cx="984300" cy="60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</a:defRPr>
            </a:lvl1pPr>
          </a:lstStyle>
          <a:p>
            <a:r>
              <a:rPr lang="en-GB">
                <a:latin typeface="+mn-lt"/>
                <a:ea typeface="+mn-ea"/>
                <a:cs typeface="+mn-cs"/>
              </a:rPr>
              <a:t>21 </a:t>
            </a:r>
            <a:r>
              <a:rPr lang="en-GB" err="1">
                <a:latin typeface="+mn-lt"/>
                <a:ea typeface="+mn-ea"/>
                <a:cs typeface="+mn-cs"/>
              </a:rPr>
              <a:t>mei</a:t>
            </a:r>
            <a:endParaRPr lang="en-GB">
              <a:latin typeface="+mn-lt"/>
              <a:ea typeface="+mn-ea"/>
              <a:cs typeface="+mn-cs"/>
            </a:endParaRPr>
          </a:p>
          <a:p>
            <a:r>
              <a:rPr lang="en-GB">
                <a:latin typeface="+mn-lt"/>
                <a:ea typeface="+mn-ea"/>
                <a:cs typeface="+mn-cs"/>
              </a:rPr>
              <a:t>9-12u</a:t>
            </a:r>
          </a:p>
          <a:p>
            <a:r>
              <a:rPr lang="en-GB" err="1">
                <a:latin typeface="+mn-lt"/>
                <a:ea typeface="+mn-ea"/>
                <a:cs typeface="+mn-cs"/>
              </a:rPr>
              <a:t>Thematische</a:t>
            </a:r>
            <a:r>
              <a:rPr lang="en-GB">
                <a:latin typeface="+mn-lt"/>
                <a:ea typeface="+mn-ea"/>
                <a:cs typeface="+mn-cs"/>
              </a:rPr>
              <a:t> </a:t>
            </a:r>
            <a:r>
              <a:rPr lang="en-GB" err="1">
                <a:latin typeface="+mn-lt"/>
                <a:ea typeface="+mn-ea"/>
                <a:cs typeface="+mn-cs"/>
              </a:rPr>
              <a:t>werkgroep</a:t>
            </a:r>
            <a:r>
              <a:rPr lang="en-GB">
                <a:latin typeface="+mn-lt"/>
                <a:ea typeface="+mn-ea"/>
                <a:cs typeface="+mn-cs"/>
              </a:rPr>
              <a:t> 3</a:t>
            </a:r>
            <a:endParaRPr>
              <a:latin typeface="+mn-lt"/>
              <a:ea typeface="+mn-ea"/>
              <a:cs typeface="+mn-cs"/>
            </a:endParaRPr>
          </a:p>
        </p:txBody>
      </p:sp>
      <p:sp>
        <p:nvSpPr>
          <p:cNvPr id="1078" name="Google Shape;1078;p34"/>
          <p:cNvSpPr txBox="1"/>
          <p:nvPr/>
        </p:nvSpPr>
        <p:spPr>
          <a:xfrm>
            <a:off x="4564950" y="3711044"/>
            <a:ext cx="907368" cy="45160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SzPts val="1050"/>
              <a:buFont typeface="Arial"/>
              <a:buNone/>
            </a:pPr>
            <a:r>
              <a:rPr lang="en-GB" sz="950" b="1" err="1">
                <a:solidFill>
                  <a:schemeClr val="dk1"/>
                </a:solidFill>
              </a:rPr>
              <a:t>Thematische</a:t>
            </a:r>
            <a:r>
              <a:rPr lang="en-GB" sz="950" b="1">
                <a:solidFill>
                  <a:schemeClr val="dk1"/>
                </a:solidFill>
              </a:rPr>
              <a:t> </a:t>
            </a:r>
            <a:r>
              <a:rPr lang="en-GB" sz="950" b="1" err="1">
                <a:solidFill>
                  <a:schemeClr val="dk1"/>
                </a:solidFill>
              </a:rPr>
              <a:t>werkgroep</a:t>
            </a:r>
            <a:r>
              <a:rPr lang="en-GB" sz="950" b="1">
                <a:solidFill>
                  <a:schemeClr val="dk1"/>
                </a:solidFill>
              </a:rPr>
              <a:t> 4</a:t>
            </a:r>
          </a:p>
          <a:p>
            <a:pPr marL="0" lvl="0" indent="0" algn="ctr"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17 </a:t>
            </a:r>
            <a:r>
              <a:rPr lang="en-GB" sz="950" b="1" err="1">
                <a:solidFill>
                  <a:schemeClr val="dk1"/>
                </a:solidFill>
              </a:rPr>
              <a:t>juni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  <a:p>
            <a:pPr marL="0" lvl="0" indent="0" algn="ctr">
              <a:buSzPts val="1050"/>
              <a:buFont typeface="Arial"/>
              <a:buNone/>
            </a:pPr>
            <a:endParaRPr lang="en-GB" sz="950" b="1">
              <a:solidFill>
                <a:schemeClr val="dk1"/>
              </a:solidFill>
            </a:endParaRPr>
          </a:p>
          <a:p>
            <a:pPr marL="0" lvl="0" indent="0" algn="ctr">
              <a:buSzPts val="1050"/>
              <a:buFont typeface="Arial"/>
              <a:buNone/>
            </a:pPr>
            <a:endParaRPr sz="950" b="1">
              <a:solidFill>
                <a:schemeClr val="dk1"/>
              </a:solidFill>
            </a:endParaRPr>
          </a:p>
        </p:txBody>
      </p:sp>
      <p:sp>
        <p:nvSpPr>
          <p:cNvPr id="1079" name="Google Shape;1079;p34"/>
          <p:cNvSpPr txBox="1"/>
          <p:nvPr/>
        </p:nvSpPr>
        <p:spPr>
          <a:xfrm>
            <a:off x="7142831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4"/>
          <p:cNvSpPr txBox="1"/>
          <p:nvPr/>
        </p:nvSpPr>
        <p:spPr>
          <a:xfrm>
            <a:off x="682725" y="3241162"/>
            <a:ext cx="723300" cy="2028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4"/>
          <p:cNvSpPr txBox="1"/>
          <p:nvPr/>
        </p:nvSpPr>
        <p:spPr>
          <a:xfrm>
            <a:off x="628647" y="882760"/>
            <a:ext cx="4778401" cy="54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100"/>
              <a:t> 4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 </a:t>
            </a:r>
            <a:r>
              <a:rPr lang="en-GB" sz="1100" err="1"/>
              <a:t>maandag</a:t>
            </a:r>
            <a:r>
              <a:rPr lang="en-GB" sz="1100"/>
              <a:t> </a:t>
            </a:r>
            <a:r>
              <a:rPr lang="en-GB" sz="1100" b="1"/>
              <a:t>17 </a:t>
            </a:r>
            <a:r>
              <a:rPr lang="en-GB" sz="1100" b="1" err="1"/>
              <a:t>juni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100" b="1"/>
              <a:t>09u00 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1100" b="1"/>
              <a:t>12u00 </a:t>
            </a:r>
            <a:endParaRPr lang="en-GB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Schrijf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 in via </a:t>
            </a: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link: </a:t>
            </a:r>
            <a:r>
              <a:rPr lang="en-GB" sz="11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lc="http://schemas.openxmlformats.org/drawingml/2006/lockedCanvas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4d</a:t>
            </a:r>
            <a:r>
              <a:rPr lang="en-GB" sz="11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n-GB" sz="11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lc="http://schemas.openxmlformats.org/drawingml/2006/lockedCanvas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 </a:t>
            </a:r>
            <a:r>
              <a:rPr lang="en-GB" sz="11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lc="http://schemas.openxmlformats.org/drawingml/2006/lockedCanvas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thematische</a:t>
            </a:r>
            <a:r>
              <a:rPr lang="en-GB" sz="11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lc="http://schemas.openxmlformats.org/drawingml/2006/lockedCanvas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 </a:t>
            </a:r>
            <a:r>
              <a:rPr lang="en-GB" sz="11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lc="http://schemas.openxmlformats.org/drawingml/2006/lockedCanvas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werkgroep</a:t>
            </a:r>
            <a:endParaRPr lang="en-GB" sz="1000" b="0" i="0" u="none" strike="noStrike" cap="none">
              <a:solidFill>
                <a:schemeClr val="hlink"/>
              </a:solidFill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82" name="Google Shape;1082;p34"/>
          <p:cNvSpPr/>
          <p:nvPr/>
        </p:nvSpPr>
        <p:spPr>
          <a:xfrm rot="5400000">
            <a:off x="8451710" y="3182683"/>
            <a:ext cx="399600" cy="138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34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191" y="103858"/>
            <a:ext cx="620072" cy="62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5;p34">
            <a:extLst>
              <a:ext uri="{FF2B5EF4-FFF2-40B4-BE49-F238E27FC236}">
                <a16:creationId xmlns:a16="http://schemas.microsoft.com/office/drawing/2014/main" id="{A3DE35C5-7CD5-3FEB-7FF9-DC01274612BC}"/>
              </a:ext>
            </a:extLst>
          </p:cNvPr>
          <p:cNvSpPr txBox="1"/>
          <p:nvPr/>
        </p:nvSpPr>
        <p:spPr>
          <a:xfrm>
            <a:off x="7860394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429d96f97_0_12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  <a:buFont typeface="Arial"/>
            </a:pP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Wie-is-</a:t>
            </a:r>
            <a:r>
              <a:rPr lang="en-GB" sz="3200" b="1" err="1">
                <a:solidFill>
                  <a:srgbClr val="000000"/>
                </a:solidFill>
                <a:latin typeface="Arial"/>
                <a:cs typeface="Arial"/>
              </a:rPr>
              <a:t>wie</a:t>
            </a: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sz="3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9B125-E049-397F-94F2-F3C888F7BE01}"/>
              </a:ext>
            </a:extLst>
          </p:cNvPr>
          <p:cNvGrpSpPr/>
          <p:nvPr/>
        </p:nvGrpSpPr>
        <p:grpSpPr>
          <a:xfrm>
            <a:off x="5352310" y="1806725"/>
            <a:ext cx="1436800" cy="1530050"/>
            <a:chOff x="1824250" y="1516475"/>
            <a:chExt cx="1436800" cy="1530050"/>
          </a:xfrm>
        </p:grpSpPr>
        <p:pic>
          <p:nvPicPr>
            <p:cNvPr id="264" name="Google Shape;264;g2b429d96f97_0_122"/>
            <p:cNvPicPr preferRelativeResize="0"/>
            <p:nvPr/>
          </p:nvPicPr>
          <p:blipFill rotWithShape="1">
            <a:blip r:embed="rId4">
              <a:alphaModFix/>
            </a:blip>
            <a:srcRect l="11721" r="7937" b="7817"/>
            <a:stretch/>
          </p:blipFill>
          <p:spPr>
            <a:xfrm>
              <a:off x="1824250" y="1516475"/>
              <a:ext cx="1436800" cy="153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2b429d96f97_0_122"/>
            <p:cNvSpPr txBox="1"/>
            <p:nvPr/>
          </p:nvSpPr>
          <p:spPr>
            <a:xfrm>
              <a:off x="1953950" y="2008850"/>
              <a:ext cx="1102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Naam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Functie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Organisatie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" name="Picture 2" descr="Work better together with Mural's visual work platform | Mural">
            <a:hlinkClick r:id="rId5"/>
            <a:extLst>
              <a:ext uri="{FF2B5EF4-FFF2-40B4-BE49-F238E27FC236}">
                <a16:creationId xmlns:a16="http://schemas.microsoft.com/office/drawing/2014/main" id="{EB37B2DA-38F1-A697-298B-04FC8C9D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82756"/>
            <a:ext cx="3388498" cy="16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6"/>
          <p:cNvSpPr txBox="1"/>
          <p:nvPr/>
        </p:nvSpPr>
        <p:spPr>
          <a:xfrm>
            <a:off x="689075" y="1346463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2273027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 sz="3600">
              <a:solidFill>
                <a:schemeClr val="dk1"/>
              </a:solidFill>
            </a:endParaRPr>
          </a:p>
        </p:txBody>
      </p:sp>
      <p:sp>
        <p:nvSpPr>
          <p:cNvPr id="785" name="Google Shape;785;p36"/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dk1"/>
                </a:solidFill>
              </a:rPr>
              <a:t>Feedback </a:t>
            </a:r>
            <a:r>
              <a:rPr lang="en-GB" sz="1600" err="1">
                <a:solidFill>
                  <a:schemeClr val="dk1"/>
                </a:solidFill>
              </a:rPr>
              <a:t>kan</a:t>
            </a:r>
            <a:r>
              <a:rPr lang="en-GB" sz="1600">
                <a:solidFill>
                  <a:schemeClr val="dk1"/>
                </a:solidFill>
              </a:rPr>
              <a:t> per e-mail </a:t>
            </a:r>
            <a:r>
              <a:rPr lang="en-GB" sz="1600" err="1">
                <a:solidFill>
                  <a:schemeClr val="dk1"/>
                </a:solidFill>
              </a:rPr>
              <a:t>worden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gegeven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aan</a:t>
            </a:r>
            <a:r>
              <a:rPr lang="en-GB" sz="1600">
                <a:solidFill>
                  <a:schemeClr val="dk1"/>
                </a:solidFill>
              </a:rPr>
              <a:t> de </a:t>
            </a:r>
            <a:r>
              <a:rPr lang="en-GB" sz="1600" err="1">
                <a:solidFill>
                  <a:schemeClr val="dk1"/>
                </a:solidFill>
              </a:rPr>
              <a:t>volgende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personen</a:t>
            </a:r>
            <a:r>
              <a:rPr lang="en-GB" sz="1600">
                <a:solidFill>
                  <a:schemeClr val="dk1"/>
                </a:solidFill>
              </a:rPr>
              <a:t>:</a:t>
            </a:r>
            <a:endParaRPr/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digitaal.vlaanderen@vlaanderen.be</a:t>
            </a:r>
            <a:endParaRPr sz="1500">
              <a:solidFill>
                <a:schemeClr val="dk1"/>
              </a:solidFill>
            </a:endParaRP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isabaut.martens@vlaanderen.be​</a:t>
            </a: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william.verbeeck@vlaanderen.be</a:t>
            </a:r>
            <a:endParaRPr lang="en-GB" sz="1500" u="sng">
              <a:solidFill>
                <a:schemeClr val="hlink"/>
              </a:solidFill>
            </a:endParaRP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eva.robbrecht@vlaanderen.be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86" name="Google Shape;786;p36"/>
          <p:cNvSpPr txBox="1"/>
          <p:nvPr/>
        </p:nvSpPr>
        <p:spPr>
          <a:xfrm>
            <a:off x="4950299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787" name="Google Shape;78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653" y="1522122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6"/>
          <p:cNvSpPr txBox="1"/>
          <p:nvPr/>
        </p:nvSpPr>
        <p:spPr>
          <a:xfrm>
            <a:off x="5114250" y="2104576"/>
            <a:ext cx="3401100" cy="178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Feedback/input </a:t>
            </a:r>
            <a:r>
              <a:rPr lang="en-GB" sz="1600" err="1">
                <a:solidFill>
                  <a:schemeClr val="lt1"/>
                </a:solidFill>
              </a:rPr>
              <a:t>kan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gegeven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worden</a:t>
            </a:r>
            <a:r>
              <a:rPr lang="en-GB" sz="1600">
                <a:solidFill>
                  <a:schemeClr val="lt1"/>
                </a:solidFill>
              </a:rPr>
              <a:t> via GitHub: </a:t>
            </a: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https://github.com/Informatievlaanderen/OSLOthema-DigitaleWatermeter</a:t>
            </a:r>
            <a:endParaRPr lang="en-GB" sz="1500" u="sng">
              <a:solidFill>
                <a:schemeClr val="hlink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Via het </a:t>
            </a:r>
            <a:r>
              <a:rPr lang="en-GB" sz="1600" err="1">
                <a:solidFill>
                  <a:schemeClr val="lt1"/>
                </a:solidFill>
              </a:rPr>
              <a:t>aanmaken</a:t>
            </a:r>
            <a:r>
              <a:rPr lang="en-GB" sz="1600">
                <a:solidFill>
                  <a:schemeClr val="lt1"/>
                </a:solidFill>
              </a:rPr>
              <a:t> van </a:t>
            </a:r>
            <a:r>
              <a:rPr lang="en-GB" sz="1600" b="1">
                <a:solidFill>
                  <a:schemeClr val="lt1"/>
                </a:solidFill>
              </a:rPr>
              <a:t>issues</a:t>
            </a:r>
            <a:endParaRPr b="1"/>
          </a:p>
        </p:txBody>
      </p:sp>
      <p:sp>
        <p:nvSpPr>
          <p:cNvPr id="789" name="Google Shape;789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GB" sz="3200" b="1"/>
              <a:t>Feedback &amp; </a:t>
            </a:r>
            <a:r>
              <a:rPr lang="en-GB" sz="3200" b="1" err="1"/>
              <a:t>Samenwerking</a:t>
            </a:r>
            <a:r>
              <a:rPr lang="en-GB" sz="3200" b="1"/>
              <a:t> OSLO</a:t>
            </a:r>
            <a:endParaRPr sz="3200"/>
          </a:p>
        </p:txBody>
      </p:sp>
      <p:sp>
        <p:nvSpPr>
          <p:cNvPr id="790" name="Google Shape;790;p36"/>
          <p:cNvSpPr/>
          <p:nvPr/>
        </p:nvSpPr>
        <p:spPr>
          <a:xfrm>
            <a:off x="573606" y="4385734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b00870f9_1_11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86b00870f9_1_11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86b00870f9_1_11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3"/>
                  </a:ext>
                </a:extLst>
              </a:rPr>
              <a:t>Samenvatting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err="1"/>
              <a:t>tweede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286b00870f9_1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9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b00870f9_1_118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hebben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gedaan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vorige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1C646-FA18-7246-14DE-871550941830}"/>
              </a:ext>
            </a:extLst>
          </p:cNvPr>
          <p:cNvGrpSpPr/>
          <p:nvPr/>
        </p:nvGrpSpPr>
        <p:grpSpPr>
          <a:xfrm>
            <a:off x="752778" y="1978997"/>
            <a:ext cx="3603523" cy="2890653"/>
            <a:chOff x="654455" y="1978997"/>
            <a:chExt cx="3603523" cy="26352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026A16-FC61-B3A8-F703-AB86884A0F6C}"/>
                </a:ext>
              </a:extLst>
            </p:cNvPr>
            <p:cNvSpPr/>
            <p:nvPr/>
          </p:nvSpPr>
          <p:spPr>
            <a:xfrm>
              <a:off x="654455" y="1978997"/>
              <a:ext cx="3603523" cy="2615381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Google Shape;438;g286b00870f9_1_118"/>
            <p:cNvSpPr/>
            <p:nvPr/>
          </p:nvSpPr>
          <p:spPr>
            <a:xfrm>
              <a:off x="844761" y="2810633"/>
              <a:ext cx="3183204" cy="180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nl-BE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Introductie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nl-BE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Aanleiding</a:t>
              </a:r>
              <a:r>
                <a:rPr lang="en-GB" sz="1200"/>
                <a:t> &amp; context</a:t>
              </a:r>
              <a:endPara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endParaRPr lang="en-GB" sz="1200"/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 &amp; UML </a:t>
              </a:r>
              <a:br>
                <a:rPr lang="en-GB" sz="1200" b="0" i="0" u="none" strike="noStrike" cap="none">
                  <a:latin typeface="Arial"/>
                  <a:ea typeface="Arial"/>
                  <a:cs typeface="Arial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(Unified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Language)</a:t>
              </a:r>
              <a:endParaRPr lang="en-GB" sz="1200"/>
            </a:p>
            <a:p>
              <a:pPr marL="1524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indent="-304800">
                <a:buSzPts val="1200"/>
                <a:buFont typeface="Arial"/>
                <a:buChar char="●"/>
              </a:pPr>
              <a:r>
                <a:rPr lang="en-GB" sz="1200" err="1"/>
                <a:t>Herwerkte</a:t>
              </a:r>
              <a:r>
                <a:rPr lang="en-GB" sz="1200"/>
                <a:t> versie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- Feedback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0" name="Google Shape;440;g286b00870f9_1_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8588" y="2110977"/>
              <a:ext cx="775550" cy="699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8C49BC-6772-FFB5-FBED-E9D2E187B042}"/>
              </a:ext>
            </a:extLst>
          </p:cNvPr>
          <p:cNvGrpSpPr/>
          <p:nvPr/>
        </p:nvGrpSpPr>
        <p:grpSpPr>
          <a:xfrm>
            <a:off x="4954235" y="1978997"/>
            <a:ext cx="3603523" cy="2890652"/>
            <a:chOff x="4855912" y="1978998"/>
            <a:chExt cx="3603523" cy="26153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81C07A-3A20-F1A2-B8AE-A917B29DE4B3}"/>
                </a:ext>
              </a:extLst>
            </p:cNvPr>
            <p:cNvSpPr/>
            <p:nvPr/>
          </p:nvSpPr>
          <p:spPr>
            <a:xfrm>
              <a:off x="4855912" y="1978998"/>
              <a:ext cx="3603523" cy="261538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Google Shape;438;g286b00870f9_1_118">
              <a:extLst>
                <a:ext uri="{FF2B5EF4-FFF2-40B4-BE49-F238E27FC236}">
                  <a16:creationId xmlns:a16="http://schemas.microsoft.com/office/drawing/2014/main" id="{CABB657C-D49F-71B8-F7E9-3F01145788EC}"/>
                </a:ext>
              </a:extLst>
            </p:cNvPr>
            <p:cNvSpPr/>
            <p:nvPr/>
          </p:nvSpPr>
          <p:spPr>
            <a:xfrm>
              <a:off x="5246324" y="2257208"/>
              <a:ext cx="2822700" cy="4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en-GB" sz="1600" b="1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endPara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38;g286b00870f9_1_118">
            <a:extLst>
              <a:ext uri="{FF2B5EF4-FFF2-40B4-BE49-F238E27FC236}">
                <a16:creationId xmlns:a16="http://schemas.microsoft.com/office/drawing/2014/main" id="{6A6BE442-448C-C92C-1DB7-91A85CAC5803}"/>
              </a:ext>
            </a:extLst>
          </p:cNvPr>
          <p:cNvSpPr/>
          <p:nvPr/>
        </p:nvSpPr>
        <p:spPr>
          <a:xfrm>
            <a:off x="5165257" y="2723251"/>
            <a:ext cx="3183204" cy="197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</a:pPr>
            <a:endParaRPr lang="en-US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GB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3D137821-0C73-7CF7-4DAD-116B483959C9}"/>
              </a:ext>
            </a:extLst>
          </p:cNvPr>
          <p:cNvSpPr txBox="1"/>
          <p:nvPr/>
        </p:nvSpPr>
        <p:spPr>
          <a:xfrm>
            <a:off x="5004954" y="2801215"/>
            <a:ext cx="349827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GB" err="1"/>
              <a:t>Observaties</a:t>
            </a:r>
            <a:r>
              <a:rPr lang="en-GB"/>
              <a:t>: </a:t>
            </a:r>
            <a:r>
              <a:rPr lang="en-GB" err="1"/>
              <a:t>individueel</a:t>
            </a:r>
            <a:r>
              <a:rPr lang="en-GB"/>
              <a:t>, </a:t>
            </a:r>
            <a:r>
              <a:rPr lang="en-GB" err="1"/>
              <a:t>aggregaties</a:t>
            </a:r>
            <a:r>
              <a:rPr lang="en-GB"/>
              <a:t>, </a:t>
            </a:r>
            <a:r>
              <a:rPr lang="en-GB" err="1"/>
              <a:t>statistiek</a:t>
            </a:r>
            <a:endParaRPr lang="en-US" err="1"/>
          </a:p>
          <a:p>
            <a:pPr marL="342900" indent="-342900">
              <a:buChar char="•"/>
            </a:pPr>
            <a:endParaRPr lang="en-GB"/>
          </a:p>
          <a:p>
            <a:pPr marL="342900" indent="-342900">
              <a:buChar char="•"/>
            </a:pPr>
            <a:r>
              <a:rPr lang="en-GB" err="1"/>
              <a:t>Obseraties</a:t>
            </a:r>
            <a:r>
              <a:rPr lang="en-GB"/>
              <a:t>: </a:t>
            </a:r>
            <a:r>
              <a:rPr lang="en-GB" err="1"/>
              <a:t>tijdreeksen</a:t>
            </a:r>
            <a:endParaRPr lang="en-GB"/>
          </a:p>
          <a:p>
            <a:pPr marL="342900" indent="-342900">
              <a:buChar char="•"/>
            </a:pPr>
            <a:endParaRPr lang="en-GB"/>
          </a:p>
          <a:p>
            <a:pPr marL="342900" indent="-342900">
              <a:buChar char="•"/>
            </a:pPr>
            <a:r>
              <a:rPr lang="en-GB" err="1"/>
              <a:t>Aansluiting</a:t>
            </a:r>
            <a:r>
              <a:rPr lang="en-GB"/>
              <a:t> </a:t>
            </a:r>
            <a:r>
              <a:rPr lang="en-GB" err="1"/>
              <a:t>en</a:t>
            </a:r>
            <a:r>
              <a:rPr lang="en-GB"/>
              <a:t> zones</a:t>
            </a:r>
            <a:endParaRPr lang="en-US"/>
          </a:p>
          <a:p>
            <a:pPr marL="342900" indent="-342900">
              <a:buChar char="•"/>
            </a:pPr>
            <a:endParaRPr lang="en-GB"/>
          </a:p>
          <a:p>
            <a:pPr marL="342900" indent="-342900">
              <a:buChar char="•"/>
            </a:pPr>
            <a:r>
              <a:rPr lang="en-GB"/>
              <a:t>De meter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818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1D17E-C7C5-24C3-64DE-313AA2FD9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98A393FD-018B-BE0A-9918-634437F13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74"/>
          <a:stretch/>
        </p:blipFill>
        <p:spPr>
          <a:xfrm>
            <a:off x="1" y="543916"/>
            <a:ext cx="8981630" cy="459958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AEBA3E-88CD-030A-4447-4EA17868D2C0}"/>
              </a:ext>
            </a:extLst>
          </p:cNvPr>
          <p:cNvCxnSpPr>
            <a:cxnSpLocks/>
          </p:cNvCxnSpPr>
          <p:nvPr/>
        </p:nvCxnSpPr>
        <p:spPr>
          <a:xfrm>
            <a:off x="5524039" y="864394"/>
            <a:ext cx="0" cy="21224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-3474"/>
            <a:ext cx="7416000" cy="452138"/>
          </a:xfrm>
        </p:spPr>
        <p:txBody>
          <a:bodyPr/>
          <a:lstStyle/>
          <a:p>
            <a:r>
              <a:rPr lang="en-US"/>
              <a:t>Model </a:t>
            </a:r>
            <a:r>
              <a:rPr lang="en-US" err="1"/>
              <a:t>vorige</a:t>
            </a:r>
            <a:r>
              <a:rPr lang="en-US"/>
              <a:t> </a:t>
            </a:r>
            <a:r>
              <a:rPr lang="en-US" err="1"/>
              <a:t>werkgroep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98D06-F578-98E7-FEF4-BEB1DF6D3F1A}"/>
              </a:ext>
            </a:extLst>
          </p:cNvPr>
          <p:cNvSpPr txBox="1"/>
          <p:nvPr/>
        </p:nvSpPr>
        <p:spPr>
          <a:xfrm>
            <a:off x="5575826" y="392873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0F99C-D1B5-364D-633C-E113718E08EB}"/>
              </a:ext>
            </a:extLst>
          </p:cNvPr>
          <p:cNvSpPr/>
          <p:nvPr/>
        </p:nvSpPr>
        <p:spPr>
          <a:xfrm>
            <a:off x="-14288" y="1778794"/>
            <a:ext cx="3548956" cy="332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0047F-EBAF-AF87-4A26-CE6B83383567}"/>
              </a:ext>
            </a:extLst>
          </p:cNvPr>
          <p:cNvSpPr txBox="1"/>
          <p:nvPr/>
        </p:nvSpPr>
        <p:spPr>
          <a:xfrm>
            <a:off x="0" y="1445926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Plaats</a:t>
            </a:r>
            <a:r>
              <a:rPr lang="en-US">
                <a:solidFill>
                  <a:srgbClr val="FF0000"/>
                </a:solidFill>
              </a:rPr>
              <a:t> &amp; zones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E6DE8-17A0-A415-E584-946E2AFC2E01}"/>
              </a:ext>
            </a:extLst>
          </p:cNvPr>
          <p:cNvSpPr/>
          <p:nvPr/>
        </p:nvSpPr>
        <p:spPr>
          <a:xfrm>
            <a:off x="6825379" y="1445926"/>
            <a:ext cx="2227909" cy="2368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06F91-542F-68F1-8E1A-BACA60242822}"/>
              </a:ext>
            </a:extLst>
          </p:cNvPr>
          <p:cNvSpPr txBox="1"/>
          <p:nvPr/>
        </p:nvSpPr>
        <p:spPr>
          <a:xfrm>
            <a:off x="8049389" y="105015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Meter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2C4F141-E7FF-4BB9-C084-B75E43571DD7}"/>
              </a:ext>
            </a:extLst>
          </p:cNvPr>
          <p:cNvSpPr/>
          <p:nvPr/>
        </p:nvSpPr>
        <p:spPr>
          <a:xfrm>
            <a:off x="3606325" y="717847"/>
            <a:ext cx="3965249" cy="3733511"/>
          </a:xfrm>
          <a:custGeom>
            <a:avLst/>
            <a:gdLst>
              <a:gd name="connsiteX0" fmla="*/ 0 w 3214858"/>
              <a:gd name="connsiteY0" fmla="*/ 0 h 3733511"/>
              <a:gd name="connsiteX1" fmla="*/ 3214858 w 3214858"/>
              <a:gd name="connsiteY1" fmla="*/ 0 h 3733511"/>
              <a:gd name="connsiteX2" fmla="*/ 3214858 w 3214858"/>
              <a:gd name="connsiteY2" fmla="*/ 3733511 h 3733511"/>
              <a:gd name="connsiteX3" fmla="*/ 0 w 3214858"/>
              <a:gd name="connsiteY3" fmla="*/ 3733511 h 3733511"/>
              <a:gd name="connsiteX4" fmla="*/ 0 w 3214858"/>
              <a:gd name="connsiteY4" fmla="*/ 0 h 3733511"/>
              <a:gd name="connsiteX0" fmla="*/ 0 w 3215343"/>
              <a:gd name="connsiteY0" fmla="*/ 0 h 3733511"/>
              <a:gd name="connsiteX1" fmla="*/ 3214858 w 3215343"/>
              <a:gd name="connsiteY1" fmla="*/ 0 h 3733511"/>
              <a:gd name="connsiteX2" fmla="*/ 3215343 w 3215343"/>
              <a:gd name="connsiteY2" fmla="*/ 307648 h 3733511"/>
              <a:gd name="connsiteX3" fmla="*/ 3214858 w 3215343"/>
              <a:gd name="connsiteY3" fmla="*/ 3733511 h 3733511"/>
              <a:gd name="connsiteX4" fmla="*/ 0 w 3215343"/>
              <a:gd name="connsiteY4" fmla="*/ 3733511 h 3733511"/>
              <a:gd name="connsiteX5" fmla="*/ 0 w 3215343"/>
              <a:gd name="connsiteY5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538384 h 3733511"/>
              <a:gd name="connsiteX3" fmla="*/ 3214858 w 4044285"/>
              <a:gd name="connsiteY3" fmla="*/ 3733511 h 3733511"/>
              <a:gd name="connsiteX4" fmla="*/ 0 w 4044285"/>
              <a:gd name="connsiteY4" fmla="*/ 3733511 h 3733511"/>
              <a:gd name="connsiteX5" fmla="*/ 0 w 4044285"/>
              <a:gd name="connsiteY5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538384 h 3733511"/>
              <a:gd name="connsiteX3" fmla="*/ 3214858 w 4044285"/>
              <a:gd name="connsiteY3" fmla="*/ 3733511 h 3733511"/>
              <a:gd name="connsiteX4" fmla="*/ 0 w 4044285"/>
              <a:gd name="connsiteY4" fmla="*/ 3733511 h 3733511"/>
              <a:gd name="connsiteX5" fmla="*/ 0 w 4044285"/>
              <a:gd name="connsiteY5" fmla="*/ 0 h 3733511"/>
              <a:gd name="connsiteX0" fmla="*/ 0 w 4051262"/>
              <a:gd name="connsiteY0" fmla="*/ 0 h 3733511"/>
              <a:gd name="connsiteX1" fmla="*/ 3214858 w 4051262"/>
              <a:gd name="connsiteY1" fmla="*/ 0 h 3733511"/>
              <a:gd name="connsiteX2" fmla="*/ 4044285 w 4051262"/>
              <a:gd name="connsiteY2" fmla="*/ 538384 h 3733511"/>
              <a:gd name="connsiteX3" fmla="*/ 3591358 w 4051262"/>
              <a:gd name="connsiteY3" fmla="*/ 1042587 h 3733511"/>
              <a:gd name="connsiteX4" fmla="*/ 3214858 w 4051262"/>
              <a:gd name="connsiteY4" fmla="*/ 3733511 h 3733511"/>
              <a:gd name="connsiteX5" fmla="*/ 0 w 4051262"/>
              <a:gd name="connsiteY5" fmla="*/ 3733511 h 3733511"/>
              <a:gd name="connsiteX6" fmla="*/ 0 w 4051262"/>
              <a:gd name="connsiteY6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214858 w 4047836"/>
              <a:gd name="connsiteY4" fmla="*/ 3733511 h 3733511"/>
              <a:gd name="connsiteX5" fmla="*/ 0 w 4047836"/>
              <a:gd name="connsiteY5" fmla="*/ 3733511 h 3733511"/>
              <a:gd name="connsiteX6" fmla="*/ 0 w 4047836"/>
              <a:gd name="connsiteY6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14858 w 4047836"/>
              <a:gd name="connsiteY5" fmla="*/ 3733511 h 3733511"/>
              <a:gd name="connsiteX6" fmla="*/ 0 w 4047836"/>
              <a:gd name="connsiteY6" fmla="*/ 3733511 h 3733511"/>
              <a:gd name="connsiteX7" fmla="*/ 0 w 4047836"/>
              <a:gd name="connsiteY7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386258 w 4047836"/>
              <a:gd name="connsiteY6" fmla="*/ 3640508 h 3733511"/>
              <a:gd name="connsiteX7" fmla="*/ 3214858 w 4047836"/>
              <a:gd name="connsiteY7" fmla="*/ 3733511 h 3733511"/>
              <a:gd name="connsiteX8" fmla="*/ 0 w 4047836"/>
              <a:gd name="connsiteY8" fmla="*/ 3733511 h 3733511"/>
              <a:gd name="connsiteX9" fmla="*/ 0 w 4047836"/>
              <a:gd name="connsiteY9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386258 w 4047836"/>
              <a:gd name="connsiteY6" fmla="*/ 3640508 h 3733511"/>
              <a:gd name="connsiteX7" fmla="*/ 3214858 w 4047836"/>
              <a:gd name="connsiteY7" fmla="*/ 3733511 h 3733511"/>
              <a:gd name="connsiteX8" fmla="*/ 0 w 4047836"/>
              <a:gd name="connsiteY8" fmla="*/ 3733511 h 3733511"/>
              <a:gd name="connsiteX9" fmla="*/ 0 w 4047836"/>
              <a:gd name="connsiteY9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81159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7836"/>
              <a:gd name="connsiteY0" fmla="*/ 0 h 3733511"/>
              <a:gd name="connsiteX1" fmla="*/ 3214858 w 4047836"/>
              <a:gd name="connsiteY1" fmla="*/ 0 h 3733511"/>
              <a:gd name="connsiteX2" fmla="*/ 4044285 w 4047836"/>
              <a:gd name="connsiteY2" fmla="*/ 538384 h 3733511"/>
              <a:gd name="connsiteX3" fmla="*/ 3181160 w 4047836"/>
              <a:gd name="connsiteY3" fmla="*/ 743484 h 3733511"/>
              <a:gd name="connsiteX4" fmla="*/ 3198250 w 4047836"/>
              <a:gd name="connsiteY4" fmla="*/ 2273181 h 3733511"/>
              <a:gd name="connsiteX5" fmla="*/ 3206796 w 4047836"/>
              <a:gd name="connsiteY5" fmla="*/ 3375589 h 3733511"/>
              <a:gd name="connsiteX6" fmla="*/ 3214858 w 4047836"/>
              <a:gd name="connsiteY6" fmla="*/ 3733511 h 3733511"/>
              <a:gd name="connsiteX7" fmla="*/ 0 w 4047836"/>
              <a:gd name="connsiteY7" fmla="*/ 3733511 h 3733511"/>
              <a:gd name="connsiteX8" fmla="*/ 0 w 4047836"/>
              <a:gd name="connsiteY8" fmla="*/ 0 h 3733511"/>
              <a:gd name="connsiteX0" fmla="*/ 0 w 4049443"/>
              <a:gd name="connsiteY0" fmla="*/ 0 h 3733511"/>
              <a:gd name="connsiteX1" fmla="*/ 3214858 w 4049443"/>
              <a:gd name="connsiteY1" fmla="*/ 0 h 3733511"/>
              <a:gd name="connsiteX2" fmla="*/ 4044285 w 4049443"/>
              <a:gd name="connsiteY2" fmla="*/ 538384 h 3733511"/>
              <a:gd name="connsiteX3" fmla="*/ 3181160 w 4049443"/>
              <a:gd name="connsiteY3" fmla="*/ 743484 h 3733511"/>
              <a:gd name="connsiteX4" fmla="*/ 3198250 w 4049443"/>
              <a:gd name="connsiteY4" fmla="*/ 2273181 h 3733511"/>
              <a:gd name="connsiteX5" fmla="*/ 3206796 w 4049443"/>
              <a:gd name="connsiteY5" fmla="*/ 3375589 h 3733511"/>
              <a:gd name="connsiteX6" fmla="*/ 3214858 w 4049443"/>
              <a:gd name="connsiteY6" fmla="*/ 3733511 h 3733511"/>
              <a:gd name="connsiteX7" fmla="*/ 0 w 4049443"/>
              <a:gd name="connsiteY7" fmla="*/ 3733511 h 3733511"/>
              <a:gd name="connsiteX8" fmla="*/ 0 w 4049443"/>
              <a:gd name="connsiteY8" fmla="*/ 0 h 3733511"/>
              <a:gd name="connsiteX0" fmla="*/ 0 w 4049368"/>
              <a:gd name="connsiteY0" fmla="*/ 0 h 3733511"/>
              <a:gd name="connsiteX1" fmla="*/ 3214858 w 4049368"/>
              <a:gd name="connsiteY1" fmla="*/ 0 h 3733511"/>
              <a:gd name="connsiteX2" fmla="*/ 4044285 w 4049368"/>
              <a:gd name="connsiteY2" fmla="*/ 538384 h 3733511"/>
              <a:gd name="connsiteX3" fmla="*/ 3172615 w 4049368"/>
              <a:gd name="connsiteY3" fmla="*/ 640935 h 3733511"/>
              <a:gd name="connsiteX4" fmla="*/ 3198250 w 4049368"/>
              <a:gd name="connsiteY4" fmla="*/ 2273181 h 3733511"/>
              <a:gd name="connsiteX5" fmla="*/ 3206796 w 4049368"/>
              <a:gd name="connsiteY5" fmla="*/ 3375589 h 3733511"/>
              <a:gd name="connsiteX6" fmla="*/ 3214858 w 4049368"/>
              <a:gd name="connsiteY6" fmla="*/ 3733511 h 3733511"/>
              <a:gd name="connsiteX7" fmla="*/ 0 w 4049368"/>
              <a:gd name="connsiteY7" fmla="*/ 3733511 h 3733511"/>
              <a:gd name="connsiteX8" fmla="*/ 0 w 4049368"/>
              <a:gd name="connsiteY8" fmla="*/ 0 h 3733511"/>
              <a:gd name="connsiteX0" fmla="*/ 0 w 4062158"/>
              <a:gd name="connsiteY0" fmla="*/ 0 h 3733511"/>
              <a:gd name="connsiteX1" fmla="*/ 3214858 w 4062158"/>
              <a:gd name="connsiteY1" fmla="*/ 0 h 3733511"/>
              <a:gd name="connsiteX2" fmla="*/ 4044285 w 4062158"/>
              <a:gd name="connsiteY2" fmla="*/ 538384 h 3733511"/>
              <a:gd name="connsiteX3" fmla="*/ 3172615 w 4062158"/>
              <a:gd name="connsiteY3" fmla="*/ 640935 h 3733511"/>
              <a:gd name="connsiteX4" fmla="*/ 3198250 w 4062158"/>
              <a:gd name="connsiteY4" fmla="*/ 2273181 h 3733511"/>
              <a:gd name="connsiteX5" fmla="*/ 3206796 w 4062158"/>
              <a:gd name="connsiteY5" fmla="*/ 3375589 h 3733511"/>
              <a:gd name="connsiteX6" fmla="*/ 3214858 w 4062158"/>
              <a:gd name="connsiteY6" fmla="*/ 3733511 h 3733511"/>
              <a:gd name="connsiteX7" fmla="*/ 0 w 4062158"/>
              <a:gd name="connsiteY7" fmla="*/ 3733511 h 3733511"/>
              <a:gd name="connsiteX8" fmla="*/ 0 w 4062158"/>
              <a:gd name="connsiteY8" fmla="*/ 0 h 3733511"/>
              <a:gd name="connsiteX0" fmla="*/ 0 w 4062158"/>
              <a:gd name="connsiteY0" fmla="*/ 0 h 3733511"/>
              <a:gd name="connsiteX1" fmla="*/ 3214858 w 4062158"/>
              <a:gd name="connsiteY1" fmla="*/ 0 h 3733511"/>
              <a:gd name="connsiteX2" fmla="*/ 4044285 w 4062158"/>
              <a:gd name="connsiteY2" fmla="*/ 632388 h 3733511"/>
              <a:gd name="connsiteX3" fmla="*/ 3172615 w 4062158"/>
              <a:gd name="connsiteY3" fmla="*/ 640935 h 3733511"/>
              <a:gd name="connsiteX4" fmla="*/ 3198250 w 4062158"/>
              <a:gd name="connsiteY4" fmla="*/ 2273181 h 3733511"/>
              <a:gd name="connsiteX5" fmla="*/ 3206796 w 4062158"/>
              <a:gd name="connsiteY5" fmla="*/ 3375589 h 3733511"/>
              <a:gd name="connsiteX6" fmla="*/ 3214858 w 4062158"/>
              <a:gd name="connsiteY6" fmla="*/ 3733511 h 3733511"/>
              <a:gd name="connsiteX7" fmla="*/ 0 w 4062158"/>
              <a:gd name="connsiteY7" fmla="*/ 3733511 h 3733511"/>
              <a:gd name="connsiteX8" fmla="*/ 0 w 4062158"/>
              <a:gd name="connsiteY8" fmla="*/ 0 h 3733511"/>
              <a:gd name="connsiteX0" fmla="*/ 0 w 4044285"/>
              <a:gd name="connsiteY0" fmla="*/ 0 h 3733511"/>
              <a:gd name="connsiteX1" fmla="*/ 3214858 w 4044285"/>
              <a:gd name="connsiteY1" fmla="*/ 0 h 3733511"/>
              <a:gd name="connsiteX2" fmla="*/ 4044285 w 4044285"/>
              <a:gd name="connsiteY2" fmla="*/ 632388 h 3733511"/>
              <a:gd name="connsiteX3" fmla="*/ 3172615 w 4044285"/>
              <a:gd name="connsiteY3" fmla="*/ 640935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172615 w 4044285"/>
              <a:gd name="connsiteY3" fmla="*/ 640935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198250 w 4044285"/>
              <a:gd name="connsiteY4" fmla="*/ 2273181 h 3733511"/>
              <a:gd name="connsiteX5" fmla="*/ 3206796 w 4044285"/>
              <a:gd name="connsiteY5" fmla="*/ 3375589 h 3733511"/>
              <a:gd name="connsiteX6" fmla="*/ 3214858 w 4044285"/>
              <a:gd name="connsiteY6" fmla="*/ 3733511 h 3733511"/>
              <a:gd name="connsiteX7" fmla="*/ 0 w 4044285"/>
              <a:gd name="connsiteY7" fmla="*/ 3733511 h 3733511"/>
              <a:gd name="connsiteX8" fmla="*/ 0 w 4044285"/>
              <a:gd name="connsiteY8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06796 w 4044285"/>
              <a:gd name="connsiteY4" fmla="*/ 3375589 h 3733511"/>
              <a:gd name="connsiteX5" fmla="*/ 3214858 w 4044285"/>
              <a:gd name="connsiteY5" fmla="*/ 3733511 h 3733511"/>
              <a:gd name="connsiteX6" fmla="*/ 0 w 4044285"/>
              <a:gd name="connsiteY6" fmla="*/ 3733511 h 3733511"/>
              <a:gd name="connsiteX7" fmla="*/ 0 w 4044285"/>
              <a:gd name="connsiteY7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06796 w 4044285"/>
              <a:gd name="connsiteY4" fmla="*/ 3375589 h 3733511"/>
              <a:gd name="connsiteX5" fmla="*/ 3214858 w 4044285"/>
              <a:gd name="connsiteY5" fmla="*/ 3733511 h 3733511"/>
              <a:gd name="connsiteX6" fmla="*/ 0 w 4044285"/>
              <a:gd name="connsiteY6" fmla="*/ 3733511 h 3733511"/>
              <a:gd name="connsiteX7" fmla="*/ 0 w 4044285"/>
              <a:gd name="connsiteY7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18163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77983"/>
              <a:gd name="connsiteY0" fmla="*/ 0 h 3733511"/>
              <a:gd name="connsiteX1" fmla="*/ 4077983 w 4077983"/>
              <a:gd name="connsiteY1" fmla="*/ 0 h 3733511"/>
              <a:gd name="connsiteX2" fmla="*/ 4044285 w 4077983"/>
              <a:gd name="connsiteY2" fmla="*/ 632388 h 3733511"/>
              <a:gd name="connsiteX3" fmla="*/ 3215344 w 4077983"/>
              <a:gd name="connsiteY3" fmla="*/ 649480 h 3733511"/>
              <a:gd name="connsiteX4" fmla="*/ 3214858 w 4077983"/>
              <a:gd name="connsiteY4" fmla="*/ 3733511 h 3733511"/>
              <a:gd name="connsiteX5" fmla="*/ 0 w 4077983"/>
              <a:gd name="connsiteY5" fmla="*/ 3733511 h 3733511"/>
              <a:gd name="connsiteX6" fmla="*/ 0 w 4077983"/>
              <a:gd name="connsiteY6" fmla="*/ 0 h 3733511"/>
              <a:gd name="connsiteX0" fmla="*/ 0 w 4044285"/>
              <a:gd name="connsiteY0" fmla="*/ 0 h 3733511"/>
              <a:gd name="connsiteX1" fmla="*/ 4043800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  <a:gd name="connsiteX0" fmla="*/ 0 w 4044285"/>
              <a:gd name="connsiteY0" fmla="*/ 0 h 3733511"/>
              <a:gd name="connsiteX1" fmla="*/ 4043800 w 4044285"/>
              <a:gd name="connsiteY1" fmla="*/ 0 h 3733511"/>
              <a:gd name="connsiteX2" fmla="*/ 4044285 w 4044285"/>
              <a:gd name="connsiteY2" fmla="*/ 632388 h 3733511"/>
              <a:gd name="connsiteX3" fmla="*/ 3215344 w 4044285"/>
              <a:gd name="connsiteY3" fmla="*/ 649480 h 3733511"/>
              <a:gd name="connsiteX4" fmla="*/ 3214858 w 4044285"/>
              <a:gd name="connsiteY4" fmla="*/ 3733511 h 3733511"/>
              <a:gd name="connsiteX5" fmla="*/ 0 w 4044285"/>
              <a:gd name="connsiteY5" fmla="*/ 3733511 h 3733511"/>
              <a:gd name="connsiteX6" fmla="*/ 0 w 4044285"/>
              <a:gd name="connsiteY6" fmla="*/ 0 h 373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4285" h="3733511">
                <a:moveTo>
                  <a:pt x="0" y="0"/>
                </a:moveTo>
                <a:lnTo>
                  <a:pt x="4043800" y="0"/>
                </a:lnTo>
                <a:cubicBezTo>
                  <a:pt x="4043962" y="589660"/>
                  <a:pt x="4044123" y="529839"/>
                  <a:pt x="4044285" y="632388"/>
                </a:cubicBezTo>
                <a:cubicBezTo>
                  <a:pt x="4021577" y="660874"/>
                  <a:pt x="4088520" y="629707"/>
                  <a:pt x="3215344" y="649480"/>
                </a:cubicBezTo>
                <a:cubicBezTo>
                  <a:pt x="3213839" y="1901273"/>
                  <a:pt x="3212364" y="664314"/>
                  <a:pt x="3214858" y="3733511"/>
                </a:cubicBezTo>
                <a:lnTo>
                  <a:pt x="0" y="373351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276418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Claus Simon</DisplayName>
        <AccountId>3954</AccountId>
        <AccountType/>
      </UserInfo>
      <UserInfo>
        <DisplayName>Van Ackere Samuel</DisplayName>
        <AccountId>5185</AccountId>
        <AccountType/>
      </UserInfo>
      <UserInfo>
        <DisplayName>Verbeeck William</DisplayName>
        <AccountId>6069</AccountId>
        <AccountType/>
      </UserInfo>
      <UserInfo>
        <DisplayName>Vercauteren Laurens</DisplayName>
        <AccountId>2318</AccountId>
        <AccountType/>
      </UserInfo>
      <UserInfo>
        <DisplayName>Martens Isabaut</DisplayName>
        <AccountId>6295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1393F7-4914-49E6-981D-31FC498D52E7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E0414F-E67F-43E9-B4F4-ADF8FEDB4134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61</Slides>
  <Notes>39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Wie-is-wie?</vt:lpstr>
      <vt:lpstr>PowerPoint Presentation</vt:lpstr>
      <vt:lpstr>PowerPoint Presentation</vt:lpstr>
      <vt:lpstr>Model vorige werkgroep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van het model</vt:lpstr>
      <vt:lpstr>Inhoud Thematische WG3</vt:lpstr>
      <vt:lpstr>SAREF::WaterMeter model</vt:lpstr>
      <vt:lpstr>Vergelijking: OSLO-model vs Saref4watr-model (1)</vt:lpstr>
      <vt:lpstr>Vergelijking: OSLO-model vs Saref4watr-model (2)</vt:lpstr>
      <vt:lpstr>SAREF::WaterMeter</vt:lpstr>
      <vt:lpstr>Voorstel aanpassingen Meter</vt:lpstr>
      <vt:lpstr>SAREF::WaterMeter Named individuals</vt:lpstr>
      <vt:lpstr>PowerPoint Presentation</vt:lpstr>
      <vt:lpstr>Inhoud Thematische WG3</vt:lpstr>
      <vt:lpstr>PowerPoint Presentation</vt:lpstr>
      <vt:lpstr>PowerPoint Presentation</vt:lpstr>
      <vt:lpstr>PowerPoint Presentation</vt:lpstr>
      <vt:lpstr>Inhoud Thematische WG3</vt:lpstr>
      <vt:lpstr>Geobserveerd object geaggregeerd</vt:lpstr>
      <vt:lpstr>Meterzone</vt:lpstr>
      <vt:lpstr>Voorbeeld</vt:lpstr>
      <vt:lpstr>Voorbeeld</vt:lpstr>
      <vt:lpstr>Voorbeeld</vt:lpstr>
      <vt:lpstr>PowerPoint Presentation</vt:lpstr>
      <vt:lpstr>Inhoud Thematische WG3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Inhoud Thematische WG3</vt:lpstr>
      <vt:lpstr>Voospelling met Machine Learning</vt:lpstr>
      <vt:lpstr>PowerPoint Presentation</vt:lpstr>
      <vt:lpstr>PowerPoint Presentation</vt:lpstr>
      <vt:lpstr>PowerPoint Presentation</vt:lpstr>
      <vt:lpstr>PowerPoint Presentation</vt:lpstr>
      <vt:lpstr>Inhoud Thematische WG3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Verbeeck</dc:creator>
  <cp:revision>1</cp:revision>
  <dcterms:modified xsi:type="dcterms:W3CDTF">2024-05-21T08:36:27Z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  <property fmtid="{D5CDD505-2E9C-101B-9397-08002B2CF9AE}" pid="4" name="Order">
    <vt:r8>1392400</vt:r8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_CopySource">
    <vt:lpwstr>https://vlaamseoverheid.sharepoint.com/sites/aiv/tfs/oslo/Shared Documents/2. Thematische trajecten/OSLO Digitale Watermeter (PIO)/5. Thematische werkgroep 1/20240415_ThematicWorkshop1_Powerpoint_OSLODigitaleWatermeter.pptx</vt:lpwstr>
  </property>
</Properties>
</file>